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3"/>
  </p:notesMasterIdLst>
  <p:sldIdLst>
    <p:sldId id="256" r:id="rId2"/>
    <p:sldId id="257" r:id="rId3"/>
    <p:sldId id="360" r:id="rId4"/>
    <p:sldId id="363" r:id="rId5"/>
    <p:sldId id="364" r:id="rId6"/>
    <p:sldId id="260" r:id="rId7"/>
    <p:sldId id="258" r:id="rId8"/>
    <p:sldId id="259" r:id="rId9"/>
    <p:sldId id="263" r:id="rId10"/>
    <p:sldId id="265" r:id="rId11"/>
    <p:sldId id="264" r:id="rId12"/>
    <p:sldId id="267" r:id="rId13"/>
    <p:sldId id="268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81" r:id="rId22"/>
    <p:sldId id="282" r:id="rId23"/>
    <p:sldId id="284" r:id="rId24"/>
    <p:sldId id="287" r:id="rId25"/>
    <p:sldId id="361" r:id="rId26"/>
    <p:sldId id="288" r:id="rId27"/>
    <p:sldId id="292" r:id="rId28"/>
    <p:sldId id="297" r:id="rId29"/>
    <p:sldId id="294" r:id="rId30"/>
    <p:sldId id="298" r:id="rId31"/>
    <p:sldId id="299" r:id="rId32"/>
    <p:sldId id="300" r:id="rId33"/>
    <p:sldId id="302" r:id="rId34"/>
    <p:sldId id="303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6" r:id="rId45"/>
    <p:sldId id="317" r:id="rId46"/>
    <p:sldId id="366" r:id="rId47"/>
    <p:sldId id="367" r:id="rId48"/>
    <p:sldId id="368" r:id="rId49"/>
    <p:sldId id="352" r:id="rId50"/>
    <p:sldId id="369" r:id="rId51"/>
    <p:sldId id="324" r:id="rId52"/>
    <p:sldId id="325" r:id="rId53"/>
    <p:sldId id="370" r:id="rId54"/>
    <p:sldId id="326" r:id="rId55"/>
    <p:sldId id="327" r:id="rId56"/>
    <p:sldId id="372" r:id="rId57"/>
    <p:sldId id="329" r:id="rId58"/>
    <p:sldId id="330" r:id="rId59"/>
    <p:sldId id="332" r:id="rId60"/>
    <p:sldId id="334" r:id="rId61"/>
    <p:sldId id="336" r:id="rId62"/>
    <p:sldId id="371" r:id="rId63"/>
    <p:sldId id="373" r:id="rId64"/>
    <p:sldId id="374" r:id="rId65"/>
    <p:sldId id="338" r:id="rId66"/>
    <p:sldId id="362" r:id="rId67"/>
    <p:sldId id="339" r:id="rId68"/>
    <p:sldId id="340" r:id="rId69"/>
    <p:sldId id="341" r:id="rId70"/>
    <p:sldId id="375" r:id="rId71"/>
    <p:sldId id="348" r:id="rId72"/>
    <p:sldId id="356" r:id="rId73"/>
    <p:sldId id="358" r:id="rId74"/>
    <p:sldId id="359" r:id="rId75"/>
    <p:sldId id="365" r:id="rId76"/>
    <p:sldId id="377" r:id="rId77"/>
    <p:sldId id="376" r:id="rId78"/>
    <p:sldId id="379" r:id="rId79"/>
    <p:sldId id="378" r:id="rId80"/>
    <p:sldId id="380" r:id="rId81"/>
    <p:sldId id="381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B85002B-6BA2-400A-9938-54907BDC5B7B}">
          <p14:sldIdLst>
            <p14:sldId id="256"/>
            <p14:sldId id="257"/>
          </p14:sldIdLst>
        </p14:section>
        <p14:section name="I Login" id="{DE747FDB-593F-46FB-86DA-9DF81288DC7D}">
          <p14:sldIdLst>
            <p14:sldId id="360"/>
            <p14:sldId id="363"/>
            <p14:sldId id="364"/>
          </p14:sldIdLst>
        </p14:section>
        <p14:section name="II Project Design" id="{F9FD879A-6738-4BCF-A91C-F1C0F06B184C}">
          <p14:sldIdLst>
            <p14:sldId id="260"/>
            <p14:sldId id="258"/>
            <p14:sldId id="259"/>
            <p14:sldId id="263"/>
            <p14:sldId id="265"/>
            <p14:sldId id="264"/>
            <p14:sldId id="267"/>
            <p14:sldId id="268"/>
            <p14:sldId id="269"/>
            <p14:sldId id="271"/>
            <p14:sldId id="273"/>
          </p14:sldIdLst>
        </p14:section>
        <p14:section name="III Cost-Benefits" id="{D92231F1-9525-417B-A053-63D924F77DC7}">
          <p14:sldIdLst>
            <p14:sldId id="274"/>
            <p14:sldId id="275"/>
            <p14:sldId id="276"/>
            <p14:sldId id="277"/>
            <p14:sldId id="281"/>
            <p14:sldId id="282"/>
            <p14:sldId id="284"/>
            <p14:sldId id="287"/>
            <p14:sldId id="361"/>
            <p14:sldId id="288"/>
            <p14:sldId id="292"/>
            <p14:sldId id="297"/>
            <p14:sldId id="294"/>
            <p14:sldId id="298"/>
            <p14:sldId id="299"/>
            <p14:sldId id="300"/>
            <p14:sldId id="302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7"/>
            <p14:sldId id="366"/>
            <p14:sldId id="367"/>
            <p14:sldId id="368"/>
            <p14:sldId id="352"/>
            <p14:sldId id="369"/>
            <p14:sldId id="324"/>
            <p14:sldId id="325"/>
            <p14:sldId id="370"/>
            <p14:sldId id="326"/>
            <p14:sldId id="327"/>
            <p14:sldId id="372"/>
            <p14:sldId id="329"/>
            <p14:sldId id="330"/>
            <p14:sldId id="332"/>
            <p14:sldId id="334"/>
            <p14:sldId id="336"/>
            <p14:sldId id="371"/>
            <p14:sldId id="373"/>
            <p14:sldId id="374"/>
          </p14:sldIdLst>
        </p14:section>
        <p14:section name="IV Financing " id="{81E43E3E-13F4-481D-B8EF-3930016E0E33}">
          <p14:sldIdLst>
            <p14:sldId id="338"/>
            <p14:sldId id="362"/>
            <p14:sldId id="339"/>
            <p14:sldId id="340"/>
            <p14:sldId id="341"/>
            <p14:sldId id="375"/>
            <p14:sldId id="348"/>
            <p14:sldId id="356"/>
            <p14:sldId id="358"/>
            <p14:sldId id="359"/>
          </p14:sldIdLst>
        </p14:section>
        <p14:section name="V Settings" id="{9FDC6FE3-57AD-4677-9FF2-00E70EFC863D}">
          <p14:sldIdLst>
            <p14:sldId id="365"/>
            <p14:sldId id="377"/>
            <p14:sldId id="376"/>
            <p14:sldId id="379"/>
            <p14:sldId id="378"/>
            <p14:sldId id="380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3834" autoAdjust="0"/>
  </p:normalViewPr>
  <p:slideViewPr>
    <p:cSldViewPr snapToGrid="0">
      <p:cViewPr varScale="1">
        <p:scale>
          <a:sx n="107" d="100"/>
          <a:sy n="107" d="100"/>
        </p:scale>
        <p:origin x="678" y="7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51.xml"/><Relationship Id="rId50" Type="http://schemas.openxmlformats.org/officeDocument/2006/relationships/slide" Target="slides/slide55.xml"/><Relationship Id="rId55" Type="http://schemas.openxmlformats.org/officeDocument/2006/relationships/slide" Target="slides/slide61.xml"/><Relationship Id="rId63" Type="http://schemas.openxmlformats.org/officeDocument/2006/relationships/slide" Target="slides/slide7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41" Type="http://schemas.openxmlformats.org/officeDocument/2006/relationships/slide" Target="slides/slide41.xml"/><Relationship Id="rId54" Type="http://schemas.openxmlformats.org/officeDocument/2006/relationships/slide" Target="slides/slide60.xml"/><Relationship Id="rId62" Type="http://schemas.openxmlformats.org/officeDocument/2006/relationships/slide" Target="slides/slide7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3" Type="http://schemas.openxmlformats.org/officeDocument/2006/relationships/slide" Target="slides/slide59.xml"/><Relationship Id="rId58" Type="http://schemas.openxmlformats.org/officeDocument/2006/relationships/slide" Target="slides/slide67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54.xml"/><Relationship Id="rId57" Type="http://schemas.openxmlformats.org/officeDocument/2006/relationships/slide" Target="slides/slide66.xml"/><Relationship Id="rId61" Type="http://schemas.openxmlformats.org/officeDocument/2006/relationships/slide" Target="slides/slide71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8.xml"/><Relationship Id="rId60" Type="http://schemas.openxmlformats.org/officeDocument/2006/relationships/slide" Target="slides/slide6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52.xml"/><Relationship Id="rId56" Type="http://schemas.openxmlformats.org/officeDocument/2006/relationships/slide" Target="slides/slide65.xml"/><Relationship Id="rId64" Type="http://schemas.openxmlformats.org/officeDocument/2006/relationships/slide" Target="slides/slide74.xml"/><Relationship Id="rId8" Type="http://schemas.openxmlformats.org/officeDocument/2006/relationships/slide" Target="slides/slide8.xml"/><Relationship Id="rId51" Type="http://schemas.openxmlformats.org/officeDocument/2006/relationships/slide" Target="slides/slide57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9.xml"/><Relationship Id="rId59" Type="http://schemas.openxmlformats.org/officeDocument/2006/relationships/slide" Target="slides/slide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8BC96-3BFE-4F76-88F5-63430E3B8D75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22044-989E-4634-AB9E-09935D03A2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01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243FDCF-0125-49F3-92C5-758FD8CA5F54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20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0A819-75F7-4830-8645-E854E2E25120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0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DC7A4-9565-42A1-A861-C4106DC183AE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75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BDD51-5FE3-40E0-BAE8-9CE039B7A90A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179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DF45-5DE5-4537-898D-C169AC2643A6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308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DB28-6775-48BB-96D7-868FADF83601}" type="datetime1">
              <a:rPr lang="fr-FR" smtClean="0"/>
              <a:t>01/07/2020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11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2E5A-3C70-4083-B03B-B64F39BE3854}" type="datetime1">
              <a:rPr lang="fr-FR" smtClean="0"/>
              <a:t>01/07/2020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6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4A4F-4EBB-4AEA-80F7-11BF27D8F972}" type="datetime1">
              <a:rPr lang="fr-FR" smtClean="0"/>
              <a:t>01/07/2020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7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4D8D-FD9D-4132-93E1-E5581CC0958F}" type="datetime1">
              <a:rPr lang="fr-FR" smtClean="0"/>
              <a:t>01/07/2020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26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9791-E8FB-4ED9-8B67-5B5C84D38A44}" type="datetime1">
              <a:rPr lang="fr-FR" smtClean="0"/>
              <a:t>01/07/2020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99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2320-3F3F-4643-A26C-F70A5028BAEA}" type="datetime1">
              <a:rPr lang="fr-FR" smtClean="0"/>
              <a:t>01/07/2020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81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749B213-FE98-4AC6-A11F-06FF1846B545}" type="datetime1">
              <a:rPr lang="fr-FR" smtClean="0"/>
              <a:t>01/07/2020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6EE8EBE-D098-4862-9E8D-17A69E9E03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82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72.xml"/><Relationship Id="rId3" Type="http://schemas.openxmlformats.org/officeDocument/2006/relationships/slide" Target="slide6.xml"/><Relationship Id="rId7" Type="http://schemas.openxmlformats.org/officeDocument/2006/relationships/slide" Target="slide43.xml"/><Relationship Id="rId12" Type="http://schemas.openxmlformats.org/officeDocument/2006/relationships/slide" Target="slide66.xml"/><Relationship Id="rId2" Type="http://schemas.openxmlformats.org/officeDocument/2006/relationships/slide" Target="slide3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65.xml"/><Relationship Id="rId5" Type="http://schemas.openxmlformats.org/officeDocument/2006/relationships/slide" Target="slide18.xml"/><Relationship Id="rId15" Type="http://schemas.openxmlformats.org/officeDocument/2006/relationships/slide" Target="slide76.xml"/><Relationship Id="rId10" Type="http://schemas.openxmlformats.org/officeDocument/2006/relationships/slide" Target="slide62.xml"/><Relationship Id="rId4" Type="http://schemas.openxmlformats.org/officeDocument/2006/relationships/slide" Target="slide17.xml"/><Relationship Id="rId9" Type="http://schemas.openxmlformats.org/officeDocument/2006/relationships/slide" Target="slide53.xml"/><Relationship Id="rId14" Type="http://schemas.openxmlformats.org/officeDocument/2006/relationships/slide" Target="slide7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F2B43-789A-4698-93A3-11DE16292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User Guide</a:t>
            </a:r>
          </a:p>
        </p:txBody>
      </p:sp>
      <p:pic>
        <p:nvPicPr>
          <p:cNvPr id="1026" name="Picture 2" descr="Responsive image">
            <a:extLst>
              <a:ext uri="{FF2B5EF4-FFF2-40B4-BE49-F238E27FC236}">
                <a16:creationId xmlns:a16="http://schemas.microsoft.com/office/drawing/2014/main" id="{28EBA2EA-7181-4FAE-B501-B31F152B4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2" y="758952"/>
            <a:ext cx="4714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ight Signals">
            <a:extLst>
              <a:ext uri="{FF2B5EF4-FFF2-40B4-BE49-F238E27FC236}">
                <a16:creationId xmlns:a16="http://schemas.microsoft.com/office/drawing/2014/main" id="{7A64AD37-C73F-4FFD-8C01-A11773F3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07" y="5399601"/>
            <a:ext cx="2775585" cy="6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3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228C95-12F6-4FA8-809D-BC3DDB26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A05D5-37B8-4E9B-911F-F9D1DFF3C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106F8D-6BA7-47E7-84C5-DCA9082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DFA25-8E40-4CA6-9B04-4695787C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10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9EC44-77E8-4819-B99C-E6BC5D9911E0}"/>
              </a:ext>
            </a:extLst>
          </p:cNvPr>
          <p:cNvSpPr/>
          <p:nvPr/>
        </p:nvSpPr>
        <p:spPr>
          <a:xfrm>
            <a:off x="2648374" y="3062347"/>
            <a:ext cx="8070426" cy="593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D744E8-7F52-4C49-A5CD-415644C92AD7}"/>
              </a:ext>
            </a:extLst>
          </p:cNvPr>
          <p:cNvSpPr txBox="1"/>
          <p:nvPr/>
        </p:nvSpPr>
        <p:spPr>
          <a:xfrm>
            <a:off x="2648374" y="2644893"/>
            <a:ext cx="761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discard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criteria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 by </a:t>
            </a:r>
            <a:r>
              <a:rPr lang="fr-FR" dirty="0" err="1"/>
              <a:t>clicking</a:t>
            </a:r>
            <a:r>
              <a:rPr lang="fr-FR" dirty="0"/>
              <a:t> on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category</a:t>
            </a:r>
            <a:r>
              <a:rPr lang="fr-FR" dirty="0"/>
              <a:t>. </a:t>
            </a:r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9252BCF4-BD27-42DF-B8FA-169C2D61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226535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A32FA7-C7D3-4255-B459-CBEFD64E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1778E-723B-46A9-90A8-BC6ADE8F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CF6E96-9F4A-42B8-9FDF-1A92DD15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6640" cy="630936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2C9277-5A7E-47AF-A450-90A15847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0906D03-530B-4F5A-8CA9-89C1BF66FCC9}"/>
              </a:ext>
            </a:extLst>
          </p:cNvPr>
          <p:cNvSpPr txBox="1"/>
          <p:nvPr/>
        </p:nvSpPr>
        <p:spPr>
          <a:xfrm>
            <a:off x="2895600" y="2595880"/>
            <a:ext cx="8595360" cy="38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discarted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 are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list</a:t>
            </a:r>
            <a:r>
              <a:rPr lang="fr-FR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6D95-9219-48B1-8177-3B5957ABF176}"/>
              </a:ext>
            </a:extLst>
          </p:cNvPr>
          <p:cNvSpPr/>
          <p:nvPr/>
        </p:nvSpPr>
        <p:spPr>
          <a:xfrm>
            <a:off x="2648374" y="3007360"/>
            <a:ext cx="8070426" cy="648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04B53726-F752-4B13-B150-2DED6564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76170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4013D-A032-434F-B1E1-BB30BC4D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9EACF2-0EEE-475D-BFC8-AD4BBF0D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E3FDC9-7C5D-495D-AFBB-3AC0DB1A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9D6B31-3838-43A1-B6DF-4F9DFEDC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12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D2DF6A91-F711-49C4-8A98-147D4EEF0E49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91935-601E-49A8-A671-125D05802BCF}"/>
              </a:ext>
            </a:extLst>
          </p:cNvPr>
          <p:cNvSpPr/>
          <p:nvPr/>
        </p:nvSpPr>
        <p:spPr>
          <a:xfrm>
            <a:off x="2590800" y="1026160"/>
            <a:ext cx="8363712" cy="416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3B2E4B51-9B2A-4960-B2AE-3EF88CA53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569DF8E-DC08-4803-83E6-C0EE37A86258}"/>
              </a:ext>
            </a:extLst>
          </p:cNvPr>
          <p:cNvSpPr txBox="1"/>
          <p:nvPr/>
        </p:nvSpPr>
        <p:spPr>
          <a:xfrm>
            <a:off x="2523067" y="505777"/>
            <a:ext cx="82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Summary</a:t>
            </a:r>
            <a:r>
              <a:rPr lang="fr-FR" dirty="0"/>
              <a:t> of </a:t>
            </a:r>
            <a:r>
              <a:rPr lang="fr-FR" dirty="0" err="1"/>
              <a:t>different</a:t>
            </a:r>
            <a:r>
              <a:rPr lang="fr-FR" dirty="0"/>
              <a:t> solutions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4CFE2-37A9-4F67-9300-595586932FDB}"/>
              </a:ext>
            </a:extLst>
          </p:cNvPr>
          <p:cNvSpPr/>
          <p:nvPr/>
        </p:nvSpPr>
        <p:spPr>
          <a:xfrm>
            <a:off x="4284132" y="5232453"/>
            <a:ext cx="4792135" cy="787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260AED1-30CF-40E9-972C-5C59A87A81A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937000" y="5626127"/>
            <a:ext cx="347132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2F0014D-49F6-410A-A6A4-74917C50DF2C}"/>
              </a:ext>
            </a:extLst>
          </p:cNvPr>
          <p:cNvSpPr txBox="1"/>
          <p:nvPr/>
        </p:nvSpPr>
        <p:spPr>
          <a:xfrm>
            <a:off x="2209800" y="5393267"/>
            <a:ext cx="155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more </a:t>
            </a:r>
            <a:r>
              <a:rPr lang="fr-FR" dirty="0" err="1"/>
              <a:t>details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67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325FE-6CE2-4809-B6CA-AAF15D8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A3A677-D63F-4BB2-9964-BFFEF4EF3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76F99B-1EBA-4882-BEBD-EC980382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3630" cy="63076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92AEC4-8189-419D-B7E1-DEEFB078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13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DE635-F124-4119-9890-54D4B72A1BDC}"/>
              </a:ext>
            </a:extLst>
          </p:cNvPr>
          <p:cNvSpPr/>
          <p:nvPr/>
        </p:nvSpPr>
        <p:spPr>
          <a:xfrm>
            <a:off x="3610271" y="2385510"/>
            <a:ext cx="6545022" cy="2437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00D61DD-CDCE-4550-8FC5-D03D7B58F201}"/>
              </a:ext>
            </a:extLst>
          </p:cNvPr>
          <p:cNvCxnSpPr>
            <a:cxnSpLocks/>
          </p:cNvCxnSpPr>
          <p:nvPr/>
        </p:nvCxnSpPr>
        <p:spPr>
          <a:xfrm flipV="1">
            <a:off x="3395133" y="4822918"/>
            <a:ext cx="215138" cy="24861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9122DA4A-5045-4BD3-A436-B4356A0B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0FC643-BA41-49A9-B999-0223B3204EEA}"/>
              </a:ext>
            </a:extLst>
          </p:cNvPr>
          <p:cNvSpPr txBox="1"/>
          <p:nvPr/>
        </p:nvSpPr>
        <p:spPr>
          <a:xfrm>
            <a:off x="2453301" y="5071533"/>
            <a:ext cx="170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the solutions </a:t>
            </a:r>
            <a:r>
              <a:rPr lang="fr-FR" dirty="0" err="1"/>
              <a:t>selected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DCCC8DD-2B65-4EA5-A7F9-1C8CB5EB5E1F}"/>
              </a:ext>
            </a:extLst>
          </p:cNvPr>
          <p:cNvCxnSpPr>
            <a:cxnSpLocks/>
          </p:cNvCxnSpPr>
          <p:nvPr/>
        </p:nvCxnSpPr>
        <p:spPr>
          <a:xfrm flipH="1" flipV="1">
            <a:off x="5808491" y="5408891"/>
            <a:ext cx="922509" cy="45850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3D9C3ED-9983-4D11-8EB9-9CEE4D6C5CDF}"/>
              </a:ext>
            </a:extLst>
          </p:cNvPr>
          <p:cNvCxnSpPr>
            <a:cxnSpLocks/>
          </p:cNvCxnSpPr>
          <p:nvPr/>
        </p:nvCxnSpPr>
        <p:spPr>
          <a:xfrm flipV="1">
            <a:off x="6731000" y="5379627"/>
            <a:ext cx="821267" cy="48777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D89A2C6-61A3-447E-B6DE-129AB192EE80}"/>
              </a:ext>
            </a:extLst>
          </p:cNvPr>
          <p:cNvSpPr txBox="1"/>
          <p:nvPr/>
        </p:nvSpPr>
        <p:spPr>
          <a:xfrm>
            <a:off x="5477930" y="5900615"/>
            <a:ext cx="2590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change or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422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7E6B0-FE0D-44F1-BFA5-5785B191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687372-5833-4476-A93C-722EF939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19C032-1463-4662-B012-E1368D8873CB}"/>
              </a:ext>
            </a:extLst>
          </p:cNvPr>
          <p:cNvSpPr/>
          <p:nvPr/>
        </p:nvSpPr>
        <p:spPr>
          <a:xfrm>
            <a:off x="4103980" y="3244334"/>
            <a:ext cx="398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FFFFFF"/>
                </a:solidFill>
                <a:effectLst/>
                <a:latin typeface="-apple-system"/>
              </a:rPr>
              <a:t>Ease of use for professional stakeholders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7C632B-4C0E-4B91-AD1B-08AD4C77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A39DFC-4F6E-4267-A32D-1E6C263E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14</a:t>
            </a:fld>
            <a:endParaRPr lang="fr-FR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DC3B05B9-72FD-4369-ADA7-791985C7C82A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Rating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C72A8D7-A1BE-4D90-9C68-526CDF8121E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478868" y="430054"/>
            <a:ext cx="389465" cy="48983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2B7A348-B7BA-41C3-AFFE-0121465C9333}"/>
              </a:ext>
            </a:extLst>
          </p:cNvPr>
          <p:cNvSpPr txBox="1"/>
          <p:nvPr/>
        </p:nvSpPr>
        <p:spPr>
          <a:xfrm>
            <a:off x="2523068" y="319722"/>
            <a:ext cx="195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apply</a:t>
            </a:r>
            <a:r>
              <a:rPr lang="fr-FR" dirty="0"/>
              <a:t> </a:t>
            </a:r>
          </a:p>
          <a:p>
            <a:r>
              <a:rPr lang="fr-FR" dirty="0"/>
              <a:t>default values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17DD37-C953-445B-906A-2A06F1406F91}"/>
              </a:ext>
            </a:extLst>
          </p:cNvPr>
          <p:cNvSpPr/>
          <p:nvPr/>
        </p:nvSpPr>
        <p:spPr>
          <a:xfrm>
            <a:off x="4868333" y="182245"/>
            <a:ext cx="1684867" cy="495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B9BA460-5B56-4545-A18E-05CC8E000115}"/>
              </a:ext>
            </a:extLst>
          </p:cNvPr>
          <p:cNvSpPr txBox="1"/>
          <p:nvPr/>
        </p:nvSpPr>
        <p:spPr>
          <a:xfrm>
            <a:off x="8559800" y="618067"/>
            <a:ext cx="1684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the rating values.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294527-6BED-42B6-B143-22AB361B48E5}"/>
              </a:ext>
            </a:extLst>
          </p:cNvPr>
          <p:cNvCxnSpPr>
            <a:cxnSpLocks/>
          </p:cNvCxnSpPr>
          <p:nvPr/>
        </p:nvCxnSpPr>
        <p:spPr>
          <a:xfrm flipH="1">
            <a:off x="7442200" y="1072288"/>
            <a:ext cx="1113649" cy="254137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92BC42CC-A55E-40B7-8AED-1C10FE671C76}"/>
              </a:ext>
            </a:extLst>
          </p:cNvPr>
          <p:cNvSpPr txBox="1"/>
          <p:nvPr/>
        </p:nvSpPr>
        <p:spPr>
          <a:xfrm>
            <a:off x="287867" y="2497667"/>
            <a:ext cx="1617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This </a:t>
            </a:r>
            <a:r>
              <a:rPr lang="fr-FR" dirty="0" err="1">
                <a:solidFill>
                  <a:schemeClr val="bg1"/>
                </a:solidFill>
              </a:rPr>
              <a:t>will</a:t>
            </a:r>
            <a:r>
              <a:rPr lang="fr-FR" dirty="0">
                <a:solidFill>
                  <a:schemeClr val="bg1"/>
                </a:solidFill>
              </a:rPr>
              <a:t> help </a:t>
            </a:r>
            <a:r>
              <a:rPr lang="fr-FR" dirty="0" err="1">
                <a:solidFill>
                  <a:schemeClr val="bg1"/>
                </a:solidFill>
              </a:rPr>
              <a:t>you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understand</a:t>
            </a:r>
            <a:r>
              <a:rPr lang="fr-FR" dirty="0">
                <a:solidFill>
                  <a:schemeClr val="bg1"/>
                </a:solidFill>
              </a:rPr>
              <a:t> how to </a:t>
            </a:r>
            <a:r>
              <a:rPr lang="fr-FR" dirty="0" err="1">
                <a:solidFill>
                  <a:schemeClr val="bg1"/>
                </a:solidFill>
              </a:rPr>
              <a:t>edit</a:t>
            </a:r>
            <a:r>
              <a:rPr lang="fr-FR" dirty="0">
                <a:solidFill>
                  <a:schemeClr val="bg1"/>
                </a:solidFill>
              </a:rPr>
              <a:t> the rates</a:t>
            </a:r>
            <a:r>
              <a:rPr lang="fr-FR" dirty="0"/>
              <a:t>.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D9C702E-39BC-4307-B613-F6C34934E842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905000" y="3160197"/>
            <a:ext cx="2963332" cy="7613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Espace réservé du pied de page 1">
            <a:extLst>
              <a:ext uri="{FF2B5EF4-FFF2-40B4-BE49-F238E27FC236}">
                <a16:creationId xmlns:a16="http://schemas.microsoft.com/office/drawing/2014/main" id="{02D5523E-DA70-4D23-84D3-C36371DD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378757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E5342-7E25-4F95-86AF-AA5041C9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EC61E5-3CA0-4C3E-A658-76DD9CE7F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2E98E8-F587-49A0-80A2-9C863B4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992B22-FDF2-420F-A4FC-3F37F7D0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CD3F34D7-7A68-44FE-B31C-167277221F6C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Scoring</a:t>
            </a:r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36ED79F-543D-408D-8287-CC5A4D785B6E}"/>
              </a:ext>
            </a:extLst>
          </p:cNvPr>
          <p:cNvCxnSpPr>
            <a:cxnSpLocks/>
          </p:cNvCxnSpPr>
          <p:nvPr/>
        </p:nvCxnSpPr>
        <p:spPr>
          <a:xfrm>
            <a:off x="4707467" y="1744662"/>
            <a:ext cx="68580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F4F667D-E7B4-4FE3-A99A-09BB45FC2EE9}"/>
              </a:ext>
            </a:extLst>
          </p:cNvPr>
          <p:cNvSpPr txBox="1"/>
          <p:nvPr/>
        </p:nvSpPr>
        <p:spPr>
          <a:xfrm>
            <a:off x="2413339" y="1632055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Select a graph to display.</a:t>
            </a:r>
          </a:p>
        </p:txBody>
      </p:sp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DED15481-1B62-4503-8C73-666182F6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189431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E5011-9860-4105-8B6D-043F367D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F5822-F693-433B-B05C-E4A9C34C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B2A785-C3D5-439E-9684-ABD11FBB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ECD272-8064-46DF-89BC-01B02956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143BBC-A229-4107-8DCB-000D5140D880}"/>
              </a:ext>
            </a:extLst>
          </p:cNvPr>
          <p:cNvSpPr/>
          <p:nvPr/>
        </p:nvSpPr>
        <p:spPr>
          <a:xfrm>
            <a:off x="2805853" y="2793365"/>
            <a:ext cx="3574627" cy="3226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F6239C86-D99F-4104-AE5B-A1CE77D0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ED73F5F-C4BE-4CD3-BC97-1C4593FCC0A7}"/>
              </a:ext>
            </a:extLst>
          </p:cNvPr>
          <p:cNvCxnSpPr>
            <a:cxnSpLocks/>
          </p:cNvCxnSpPr>
          <p:nvPr/>
        </p:nvCxnSpPr>
        <p:spPr>
          <a:xfrm flipH="1" flipV="1">
            <a:off x="6380480" y="4439920"/>
            <a:ext cx="955040" cy="6400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7FA7906-D50E-442B-89EA-FE80B17E1492}"/>
              </a:ext>
            </a:extLst>
          </p:cNvPr>
          <p:cNvSpPr txBox="1"/>
          <p:nvPr/>
        </p:nvSpPr>
        <p:spPr>
          <a:xfrm>
            <a:off x="7640320" y="4968240"/>
            <a:ext cx="249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adjust</a:t>
            </a:r>
            <a:r>
              <a:rPr lang="fr-FR" dirty="0"/>
              <a:t> the </a:t>
            </a:r>
            <a:r>
              <a:rPr lang="fr-FR" dirty="0" err="1"/>
              <a:t>weigth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criteria</a:t>
            </a:r>
            <a:r>
              <a:rPr lang="fr-FR" dirty="0"/>
              <a:t> </a:t>
            </a:r>
            <a:r>
              <a:rPr lang="fr-FR" dirty="0" err="1"/>
              <a:t>category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16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4EFFE6-C2A8-4470-A91E-541EDBA9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</a:t>
            </a:r>
            <a:r>
              <a:rPr lang="fr-FR" dirty="0" err="1"/>
              <a:t>Cost-Benefits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3B6AA4-A09F-4FEF-8E99-3C0D3C31D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C03E6D-10C7-4F55-8ED8-CC4EF489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EE654E-F933-4AEC-B1A8-8218FC07C17A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134FAF1A-EE3F-4694-AE89-0818DEFC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4850" y="3187031"/>
            <a:ext cx="4790759" cy="874778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273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643AE-425D-4E6E-9F3A-2FB03794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- Project </a:t>
            </a:r>
            <a:r>
              <a:rPr lang="fr-FR" dirty="0" err="1"/>
              <a:t>Scoping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5573FF-F16F-4C39-8320-D45842E67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C3790C-D916-441D-A2D7-A588E6B2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4AC9C9-91A0-4A45-9361-254A61988FB3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2D41EB13-A866-4BA4-8259-B3FDB518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4850" y="3187031"/>
            <a:ext cx="4790759" cy="874778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5576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EC614-66AE-4C5A-951C-C56B9BC8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BB008-C45A-4314-A213-65A5126E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5859C4-7321-4A4D-9D3B-C1891691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6EEBC0-95FB-42FF-A0E3-D1FCC86C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19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1A479-B4DF-43D3-97E5-169C77D2B2C8}"/>
              </a:ext>
            </a:extLst>
          </p:cNvPr>
          <p:cNvSpPr/>
          <p:nvPr/>
        </p:nvSpPr>
        <p:spPr>
          <a:xfrm>
            <a:off x="24384" y="1229042"/>
            <a:ext cx="2170176" cy="2199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22DE138-0CC7-49AC-861E-79EE8A259610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>
          <a:xfrm flipH="1" flipV="1">
            <a:off x="1109472" y="3429000"/>
            <a:ext cx="1389888" cy="23212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0CA4F5D-890B-43EE-93B1-5AF9CE806C8F}"/>
              </a:ext>
            </a:extLst>
          </p:cNvPr>
          <p:cNvSpPr txBox="1"/>
          <p:nvPr/>
        </p:nvSpPr>
        <p:spPr>
          <a:xfrm>
            <a:off x="2499360" y="4734600"/>
            <a:ext cx="44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sections of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scoping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white links. The </a:t>
            </a:r>
            <a:r>
              <a:rPr lang="fr-FR" dirty="0" err="1"/>
              <a:t>grey</a:t>
            </a:r>
            <a:r>
              <a:rPr lang="fr-FR" dirty="0"/>
              <a:t> links </a:t>
            </a:r>
            <a:r>
              <a:rPr lang="fr-FR" dirty="0" err="1"/>
              <a:t>need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. 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C37A300-CB2A-43D0-914B-3344F723C4A5}"/>
              </a:ext>
            </a:extLst>
          </p:cNvPr>
          <p:cNvCxnSpPr>
            <a:cxnSpLocks/>
          </p:cNvCxnSpPr>
          <p:nvPr/>
        </p:nvCxnSpPr>
        <p:spPr>
          <a:xfrm flipH="1">
            <a:off x="7082536" y="5421541"/>
            <a:ext cx="1314704" cy="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3E3745A-CB58-4FAA-84BA-3645CAAC2639}"/>
              </a:ext>
            </a:extLst>
          </p:cNvPr>
          <p:cNvSpPr txBox="1"/>
          <p:nvPr/>
        </p:nvSpPr>
        <p:spPr>
          <a:xfrm>
            <a:off x="8385048" y="5098375"/>
            <a:ext cx="2697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use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arrow</a:t>
            </a:r>
            <a:r>
              <a:rPr lang="fr-FR" dirty="0"/>
              <a:t> to start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scoping</a:t>
            </a:r>
            <a:r>
              <a:rPr lang="fr-FR" dirty="0"/>
              <a:t>.</a:t>
            </a:r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2FB51D3D-EFCD-46B2-91CE-E975D06D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4850" y="3187031"/>
            <a:ext cx="4790759" cy="874778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0407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E618F4-9819-43DE-9704-2B6DBD5D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2B4B0-9AE8-4D74-9CE7-A26B0BF0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809067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hlinkClick r:id="rId2" action="ppaction://hlinksldjump"/>
              </a:rPr>
              <a:t>I Login</a:t>
            </a:r>
            <a:endParaRPr lang="fr-FR" dirty="0"/>
          </a:p>
          <a:p>
            <a:r>
              <a:rPr lang="fr-FR" dirty="0">
                <a:hlinkClick r:id="rId3" action="ppaction://hlinksldjump"/>
              </a:rPr>
              <a:t>II Project Design</a:t>
            </a:r>
            <a:endParaRPr lang="fr-FR" dirty="0"/>
          </a:p>
          <a:p>
            <a:r>
              <a:rPr lang="fr-FR" dirty="0">
                <a:hlinkClick r:id="rId4" action="ppaction://hlinksldjump"/>
              </a:rPr>
              <a:t>III </a:t>
            </a:r>
            <a:r>
              <a:rPr lang="fr-FR" dirty="0" err="1">
                <a:hlinkClick r:id="rId4" action="ppaction://hlinksldjump"/>
              </a:rPr>
              <a:t>Cost-Benefits</a:t>
            </a:r>
            <a:endParaRPr lang="fr-FR" dirty="0"/>
          </a:p>
          <a:p>
            <a:pPr lvl="1"/>
            <a:r>
              <a:rPr lang="fr-FR" dirty="0">
                <a:hlinkClick r:id="rId5" action="ppaction://hlinksldjump"/>
              </a:rPr>
              <a:t>A - Project </a:t>
            </a:r>
            <a:r>
              <a:rPr lang="fr-FR" dirty="0" err="1">
                <a:hlinkClick r:id="rId5" action="ppaction://hlinksldjump"/>
              </a:rPr>
              <a:t>Scoping</a:t>
            </a:r>
            <a:endParaRPr lang="fr-FR" dirty="0"/>
          </a:p>
          <a:p>
            <a:pPr lvl="1"/>
            <a:r>
              <a:rPr lang="fr-FR" dirty="0">
                <a:hlinkClick r:id="rId6" action="ppaction://hlinksldjump"/>
              </a:rPr>
              <a:t>B - </a:t>
            </a:r>
            <a:r>
              <a:rPr lang="fr-FR" dirty="0" err="1">
                <a:hlinkClick r:id="rId6" action="ppaction://hlinksldjump"/>
              </a:rPr>
              <a:t>Cost</a:t>
            </a:r>
            <a:r>
              <a:rPr lang="fr-FR" dirty="0">
                <a:hlinkClick r:id="rId6" action="ppaction://hlinksldjump"/>
              </a:rPr>
              <a:t> </a:t>
            </a:r>
            <a:r>
              <a:rPr lang="fr-FR" dirty="0" err="1">
                <a:hlinkClick r:id="rId6" action="ppaction://hlinksldjump"/>
              </a:rPr>
              <a:t>Benefits</a:t>
            </a:r>
            <a:endParaRPr lang="fr-FR" dirty="0"/>
          </a:p>
          <a:p>
            <a:pPr lvl="1"/>
            <a:r>
              <a:rPr lang="fr-FR" dirty="0">
                <a:hlinkClick r:id="rId7" action="ppaction://hlinksldjump"/>
              </a:rPr>
              <a:t>C - </a:t>
            </a:r>
            <a:r>
              <a:rPr lang="fr-FR" dirty="0" err="1">
                <a:hlinkClick r:id="rId7" action="ppaction://hlinksldjump"/>
              </a:rPr>
              <a:t>Dashboards</a:t>
            </a:r>
            <a:endParaRPr lang="fr-FR" dirty="0"/>
          </a:p>
          <a:p>
            <a:pPr lvl="1"/>
            <a:r>
              <a:rPr lang="fr-FR" dirty="0">
                <a:hlinkClick r:id="rId8" action="ppaction://hlinksldjump"/>
              </a:rPr>
              <a:t>D – </a:t>
            </a:r>
            <a:r>
              <a:rPr lang="fr-FR" dirty="0" err="1">
                <a:hlinkClick r:id="rId8" action="ppaction://hlinksldjump"/>
              </a:rPr>
              <a:t>Comparison</a:t>
            </a:r>
            <a:endParaRPr lang="fr-FR" dirty="0"/>
          </a:p>
          <a:p>
            <a:pPr lvl="2"/>
            <a:r>
              <a:rPr lang="fr-FR" dirty="0">
                <a:hlinkClick r:id="rId9" action="ppaction://hlinksldjump"/>
              </a:rPr>
              <a:t>1. Compare </a:t>
            </a:r>
            <a:r>
              <a:rPr lang="fr-FR" dirty="0" err="1">
                <a:hlinkClick r:id="rId9" action="ppaction://hlinksldjump"/>
              </a:rPr>
              <a:t>Projects</a:t>
            </a:r>
            <a:endParaRPr lang="fr-FR" dirty="0"/>
          </a:p>
          <a:p>
            <a:pPr lvl="2"/>
            <a:r>
              <a:rPr lang="fr-FR" dirty="0">
                <a:hlinkClick r:id="rId10" action="ppaction://hlinksldjump"/>
              </a:rPr>
              <a:t>2. Compare Financial Scenarios</a:t>
            </a:r>
            <a:endParaRPr lang="fr-FR" dirty="0"/>
          </a:p>
          <a:p>
            <a:r>
              <a:rPr lang="fr-FR" dirty="0">
                <a:hlinkClick r:id="rId11" action="ppaction://hlinksldjump"/>
              </a:rPr>
              <a:t>IV </a:t>
            </a:r>
            <a:r>
              <a:rPr lang="fr-FR" dirty="0" err="1">
                <a:hlinkClick r:id="rId11" action="ppaction://hlinksldjump"/>
              </a:rPr>
              <a:t>Financing</a:t>
            </a:r>
            <a:r>
              <a:rPr lang="fr-FR" dirty="0">
                <a:hlinkClick r:id="rId11" action="ppaction://hlinksldjump"/>
              </a:rPr>
              <a:t> </a:t>
            </a:r>
            <a:endParaRPr lang="fr-FR" dirty="0"/>
          </a:p>
          <a:p>
            <a:pPr lvl="1"/>
            <a:r>
              <a:rPr lang="fr-FR" dirty="0">
                <a:hlinkClick r:id="rId12" action="ppaction://hlinksldjump"/>
              </a:rPr>
              <a:t>A - </a:t>
            </a:r>
            <a:r>
              <a:rPr lang="fr-FR" dirty="0" err="1">
                <a:hlinkClick r:id="rId12" action="ppaction://hlinksldjump"/>
              </a:rPr>
              <a:t>Funding</a:t>
            </a:r>
            <a:endParaRPr lang="fr-FR" dirty="0"/>
          </a:p>
          <a:p>
            <a:pPr lvl="1"/>
            <a:r>
              <a:rPr lang="fr-FR" dirty="0">
                <a:hlinkClick r:id="rId13" action="ppaction://hlinksldjump"/>
              </a:rPr>
              <a:t>B - Business Model</a:t>
            </a:r>
            <a:endParaRPr lang="fr-FR" dirty="0"/>
          </a:p>
          <a:p>
            <a:r>
              <a:rPr lang="fr-FR" dirty="0">
                <a:hlinkClick r:id="rId14" action="ppaction://hlinksldjump"/>
              </a:rPr>
              <a:t>V Settings</a:t>
            </a:r>
            <a:endParaRPr lang="fr-FR" dirty="0"/>
          </a:p>
          <a:p>
            <a:pPr lvl="1"/>
            <a:r>
              <a:rPr lang="fr-FR" dirty="0">
                <a:hlinkClick r:id="rId15" action="ppaction://hlinksldjump"/>
              </a:rPr>
              <a:t>A - Manage </a:t>
            </a:r>
            <a:r>
              <a:rPr lang="fr-FR" dirty="0" err="1">
                <a:hlinkClick r:id="rId15" action="ppaction://hlinksldjump"/>
              </a:rPr>
              <a:t>Database</a:t>
            </a:r>
            <a:endParaRPr lang="fr-FR" dirty="0"/>
          </a:p>
          <a:p>
            <a:pPr lvl="1"/>
            <a:r>
              <a:rPr lang="fr-FR" dirty="0">
                <a:hlinkClick r:id="rId16" action="ppaction://hlinksldjump"/>
              </a:rPr>
              <a:t>B - Profile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144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28F72-A7CC-46FB-9AEE-F6ADE3BD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411B3C-4BC9-4DDD-A268-319EDC768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933979-EB70-4FF8-8C39-9C551283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6AE67A-E4E0-46E1-B958-17086067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20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58560C58-44B7-4687-B0F3-4F839FD6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21240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5D4CC3-6826-464B-9F9D-A946510F7A89}"/>
              </a:ext>
            </a:extLst>
          </p:cNvPr>
          <p:cNvSpPr txBox="1"/>
          <p:nvPr/>
        </p:nvSpPr>
        <p:spPr>
          <a:xfrm>
            <a:off x="2489200" y="2636157"/>
            <a:ext cx="840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to select an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or to </a:t>
            </a:r>
            <a:r>
              <a:rPr lang="fr-FR" dirty="0" err="1"/>
              <a:t>create</a:t>
            </a:r>
            <a:r>
              <a:rPr lang="fr-FR" dirty="0"/>
              <a:t> a new one.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15F42EF-6F17-445A-84E8-B878E22EA821}"/>
              </a:ext>
            </a:extLst>
          </p:cNvPr>
          <p:cNvCxnSpPr>
            <a:cxnSpLocks/>
          </p:cNvCxnSpPr>
          <p:nvPr/>
        </p:nvCxnSpPr>
        <p:spPr>
          <a:xfrm flipH="1">
            <a:off x="7437627" y="3275092"/>
            <a:ext cx="552704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32F99B1-1FD9-42E1-AE47-73E3CE8E09D3}"/>
              </a:ext>
            </a:extLst>
          </p:cNvPr>
          <p:cNvSpPr txBox="1"/>
          <p:nvPr/>
        </p:nvSpPr>
        <p:spPr>
          <a:xfrm>
            <a:off x="7927848" y="3083992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</a:t>
            </a:r>
            <a:r>
              <a:rPr lang="fr-FR" dirty="0"/>
              <a:t> a new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9F06E8-42F3-46DC-8DB0-8D27319BA30F}"/>
              </a:ext>
            </a:extLst>
          </p:cNvPr>
          <p:cNvSpPr/>
          <p:nvPr/>
        </p:nvSpPr>
        <p:spPr>
          <a:xfrm>
            <a:off x="2756407" y="3514227"/>
            <a:ext cx="7942073" cy="1888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DDAA9F4-F01B-40B5-878E-06AF0BD28D68}"/>
              </a:ext>
            </a:extLst>
          </p:cNvPr>
          <p:cNvCxnSpPr>
            <a:cxnSpLocks/>
          </p:cNvCxnSpPr>
          <p:nvPr/>
        </p:nvCxnSpPr>
        <p:spPr>
          <a:xfrm flipV="1">
            <a:off x="3659378" y="5426311"/>
            <a:ext cx="0" cy="45560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38CEAAE-8A8A-42F6-94D3-978358EFBC65}"/>
              </a:ext>
            </a:extLst>
          </p:cNvPr>
          <p:cNvSpPr txBox="1"/>
          <p:nvPr/>
        </p:nvSpPr>
        <p:spPr>
          <a:xfrm>
            <a:off x="2397764" y="5929070"/>
            <a:ext cx="26212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the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7E71552-04D3-44E4-A2DD-5221E666D7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9449687" y="4229101"/>
            <a:ext cx="930014" cy="166477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BCC9868-C94E-40C1-8092-7C38B4472079}"/>
              </a:ext>
            </a:extLst>
          </p:cNvPr>
          <p:cNvSpPr txBox="1"/>
          <p:nvPr/>
        </p:nvSpPr>
        <p:spPr>
          <a:xfrm>
            <a:off x="8370566" y="5893871"/>
            <a:ext cx="21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Drop the </a:t>
            </a:r>
            <a:r>
              <a:rPr lang="fr-FR" dirty="0" err="1"/>
              <a:t>project</a:t>
            </a:r>
            <a:r>
              <a:rPr lang="fr-FR" dirty="0"/>
              <a:t>.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73F4B95-29BE-4D6B-9374-84466F40493C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874512" y="5929070"/>
            <a:ext cx="639953" cy="1785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AB35547-5A1D-408B-B26F-B01BF3B1AB10}"/>
              </a:ext>
            </a:extLst>
          </p:cNvPr>
          <p:cNvSpPr txBox="1"/>
          <p:nvPr/>
        </p:nvSpPr>
        <p:spPr>
          <a:xfrm>
            <a:off x="4888738" y="6107625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1783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6437B-694C-4BEC-9ED1-E9274F33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437C9-C592-4B19-8C22-C33131CD4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1EE598-9E3F-41BB-A1B4-EA84A2CB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7D2B4E-83B1-4FF2-AB1C-5F75B402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21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4215E032-782A-44A4-B8A6-F1F1AAB51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2A6FCB5C-4B74-415F-B147-4C8916E2B890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Scope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9DB444-8BED-47E2-B3B5-F59808D663D7}"/>
              </a:ext>
            </a:extLst>
          </p:cNvPr>
          <p:cNvSpPr txBox="1"/>
          <p:nvPr/>
        </p:nvSpPr>
        <p:spPr>
          <a:xfrm>
            <a:off x="2727960" y="454777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the scope.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D9234D4-C789-455B-BDC6-CB7C6C363C5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545840" y="2355902"/>
            <a:ext cx="0" cy="219186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FA6852B-316D-4F21-980B-86B1CB77A84D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363720" y="3785048"/>
            <a:ext cx="1195832" cy="108588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BF7DBE4-2C7F-44D6-AEC5-CE045E62500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363720" y="4802906"/>
            <a:ext cx="3723640" cy="6803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05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BAF091-5B70-4A8B-BC94-9A3AB5AD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E82729-80BE-4A18-80AA-7CA091F3D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63BA88-D729-4DB0-81BC-26BC0888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24D593-C8DA-45FB-A561-DDA56BF4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7AAC9-F8C7-448C-B96F-52E127BF0F24}"/>
              </a:ext>
            </a:extLst>
          </p:cNvPr>
          <p:cNvSpPr txBox="1"/>
          <p:nvPr/>
        </p:nvSpPr>
        <p:spPr>
          <a:xfrm>
            <a:off x="2697480" y="517769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the </a:t>
            </a:r>
            <a:r>
              <a:rPr lang="fr-FR" dirty="0" err="1"/>
              <a:t>Perimeter</a:t>
            </a:r>
            <a:r>
              <a:rPr lang="fr-FR" dirty="0"/>
              <a:t>.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288A5AB-7746-4D62-BE0B-0D122D82319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515360" y="4004468"/>
            <a:ext cx="0" cy="117322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AE431C5-99B9-4BDC-BA85-90918B5181E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333240" y="4229099"/>
            <a:ext cx="1143000" cy="127175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D6B3799-2B08-4BFC-9610-87010CBD2F3B}"/>
              </a:ext>
            </a:extLst>
          </p:cNvPr>
          <p:cNvCxnSpPr>
            <a:cxnSpLocks/>
          </p:cNvCxnSpPr>
          <p:nvPr/>
        </p:nvCxnSpPr>
        <p:spPr>
          <a:xfrm flipV="1">
            <a:off x="4333240" y="5500855"/>
            <a:ext cx="390652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DDBD9E86-6F92-476F-8738-BBB1EE483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55843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93F2A-7FAB-49EF-9AAD-A14D09C3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68B2D-6365-4377-8672-12B9283B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831336-C36C-4258-8AEA-6CE0EB73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C865E5-59A1-4210-B375-147C1B97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23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C55E771B-E0C3-4259-BA5C-FF39B3EF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89D80A92-BFE5-45A4-96C6-964A4D840A36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Schedule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1190D5-AAD5-4EEE-8E58-D22AFAD7825E}"/>
              </a:ext>
            </a:extLst>
          </p:cNvPr>
          <p:cNvSpPr txBox="1"/>
          <p:nvPr/>
        </p:nvSpPr>
        <p:spPr>
          <a:xfrm>
            <a:off x="87682" y="1052186"/>
            <a:ext cx="22470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You </a:t>
            </a:r>
            <a:r>
              <a:rPr lang="fr-FR" dirty="0" err="1">
                <a:solidFill>
                  <a:schemeClr val="bg1"/>
                </a:solidFill>
              </a:rPr>
              <a:t>need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edit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schedule</a:t>
            </a:r>
            <a:r>
              <a:rPr lang="fr-FR" dirty="0">
                <a:solidFill>
                  <a:schemeClr val="bg1"/>
                </a:solidFill>
              </a:rPr>
              <a:t> for 3 types of input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Implementation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Opex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Revenues </a:t>
            </a:r>
            <a:r>
              <a:rPr lang="fr-FR" dirty="0" err="1">
                <a:solidFill>
                  <a:schemeClr val="bg1"/>
                </a:solidFill>
              </a:rPr>
              <a:t>Ramp</a:t>
            </a:r>
            <a:r>
              <a:rPr lang="fr-FR" dirty="0">
                <a:solidFill>
                  <a:schemeClr val="bg1"/>
                </a:solidFill>
              </a:rPr>
              <a:t>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Be </a:t>
            </a:r>
            <a:r>
              <a:rPr lang="fr-FR" dirty="0" err="1">
                <a:solidFill>
                  <a:schemeClr val="bg1"/>
                </a:solidFill>
              </a:rPr>
              <a:t>carefull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you</a:t>
            </a:r>
            <a:r>
              <a:rPr lang="fr-FR" dirty="0">
                <a:solidFill>
                  <a:schemeClr val="bg1"/>
                </a:solidFill>
              </a:rPr>
              <a:t> have to select </a:t>
            </a:r>
            <a:r>
              <a:rPr lang="fr-FR" dirty="0" err="1">
                <a:solidFill>
                  <a:schemeClr val="bg1"/>
                </a:solidFill>
              </a:rPr>
              <a:t>logical</a:t>
            </a:r>
            <a:r>
              <a:rPr lang="fr-FR" dirty="0">
                <a:solidFill>
                  <a:schemeClr val="bg1"/>
                </a:solidFill>
              </a:rPr>
              <a:t> dates (the start date </a:t>
            </a:r>
            <a:r>
              <a:rPr lang="fr-FR" dirty="0" err="1">
                <a:solidFill>
                  <a:schemeClr val="bg1"/>
                </a:solidFill>
              </a:rPr>
              <a:t>can’t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after</a:t>
            </a:r>
            <a:r>
              <a:rPr lang="fr-FR" dirty="0">
                <a:solidFill>
                  <a:schemeClr val="bg1"/>
                </a:solidFill>
              </a:rPr>
              <a:t> the end date).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DE695FA-EE6A-4D3A-8F90-8F155FF15AA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334768" y="2743508"/>
            <a:ext cx="1261872" cy="15533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E00734E-448F-4E28-97E1-D38143E2B5CB}"/>
              </a:ext>
            </a:extLst>
          </p:cNvPr>
          <p:cNvCxnSpPr>
            <a:cxnSpLocks/>
          </p:cNvCxnSpPr>
          <p:nvPr/>
        </p:nvCxnSpPr>
        <p:spPr>
          <a:xfrm>
            <a:off x="3469710" y="1028541"/>
            <a:ext cx="1791222" cy="6765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56813FE-1EA3-4716-B21A-4B2C77F6F668}"/>
              </a:ext>
            </a:extLst>
          </p:cNvPr>
          <p:cNvSpPr txBox="1"/>
          <p:nvPr/>
        </p:nvSpPr>
        <p:spPr>
          <a:xfrm>
            <a:off x="2229632" y="505777"/>
            <a:ext cx="124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Clear the </a:t>
            </a:r>
            <a:r>
              <a:rPr lang="fr-FR" dirty="0" err="1"/>
              <a:t>colomn</a:t>
            </a:r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4E7A0CB-0EED-4EF3-836F-CE0FB09B5961}"/>
              </a:ext>
            </a:extLst>
          </p:cNvPr>
          <p:cNvCxnSpPr>
            <a:cxnSpLocks/>
          </p:cNvCxnSpPr>
          <p:nvPr/>
        </p:nvCxnSpPr>
        <p:spPr>
          <a:xfrm flipH="1" flipV="1">
            <a:off x="9720197" y="1603332"/>
            <a:ext cx="613776" cy="22546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F3D5E7B7-A08B-4153-87B0-D6D6002855C7}"/>
              </a:ext>
            </a:extLst>
          </p:cNvPr>
          <p:cNvSpPr txBox="1"/>
          <p:nvPr/>
        </p:nvSpPr>
        <p:spPr>
          <a:xfrm>
            <a:off x="10183660" y="2197057"/>
            <a:ext cx="110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Copy the </a:t>
            </a:r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colomn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07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B8E84-E310-4CA3-98E7-6A1CA165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797ED-621B-4C5F-B3AA-A5A4762B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471A86-AF09-4C34-9CA1-12B7D8F5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7858" cy="633817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A679A8-E11E-443F-AFBA-47885902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E9A85B1D-E2B1-4170-BAD8-C225A298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A - Project </a:t>
            </a:r>
            <a:r>
              <a:rPr lang="fr-FR" sz="2400" dirty="0" err="1"/>
              <a:t>Scoping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FE988-F88C-4136-A906-C93DAEB054EC}"/>
              </a:ext>
            </a:extLst>
          </p:cNvPr>
          <p:cNvSpPr/>
          <p:nvPr/>
        </p:nvSpPr>
        <p:spPr>
          <a:xfrm>
            <a:off x="4296427" y="3429001"/>
            <a:ext cx="4860099" cy="1005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E9B7D1E-11EB-45D5-99E7-7736B511CE7A}"/>
              </a:ext>
            </a:extLst>
          </p:cNvPr>
          <p:cNvCxnSpPr>
            <a:cxnSpLocks/>
          </p:cNvCxnSpPr>
          <p:nvPr/>
        </p:nvCxnSpPr>
        <p:spPr>
          <a:xfrm flipV="1">
            <a:off x="3996173" y="4434215"/>
            <a:ext cx="300254" cy="75156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8D7BF47-1DB0-4AF6-9178-CD74AAFBDBB4}"/>
              </a:ext>
            </a:extLst>
          </p:cNvPr>
          <p:cNvSpPr txBox="1"/>
          <p:nvPr/>
        </p:nvSpPr>
        <p:spPr>
          <a:xfrm>
            <a:off x="3035474" y="5185775"/>
            <a:ext cx="2601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the discount rate. This rate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important and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chosen</a:t>
            </a:r>
            <a:r>
              <a:rPr lang="fr-FR" dirty="0"/>
              <a:t> </a:t>
            </a:r>
            <a:r>
              <a:rPr lang="fr-FR" dirty="0" err="1"/>
              <a:t>carfully</a:t>
            </a:r>
            <a:r>
              <a:rPr lang="fr-FR" dirty="0"/>
              <a:t>. 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3A0280A-6CC1-4332-A6AB-3510E85E5443}"/>
              </a:ext>
            </a:extLst>
          </p:cNvPr>
          <p:cNvCxnSpPr>
            <a:cxnSpLocks/>
          </p:cNvCxnSpPr>
          <p:nvPr/>
        </p:nvCxnSpPr>
        <p:spPr>
          <a:xfrm flipH="1" flipV="1">
            <a:off x="8660898" y="4262445"/>
            <a:ext cx="495628" cy="92333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5A2CD20-79D5-49C8-B0B7-6B634BE9518E}"/>
              </a:ext>
            </a:extLst>
          </p:cNvPr>
          <p:cNvSpPr txBox="1"/>
          <p:nvPr/>
        </p:nvSpPr>
        <p:spPr>
          <a:xfrm>
            <a:off x="7866345" y="5185775"/>
            <a:ext cx="2404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have an approximation of a good discount rate.</a:t>
            </a:r>
          </a:p>
        </p:txBody>
      </p:sp>
    </p:spTree>
    <p:extLst>
      <p:ext uri="{BB962C8B-B14F-4D97-AF65-F5344CB8AC3E}">
        <p14:creationId xmlns:p14="http://schemas.microsoft.com/office/powerpoint/2010/main" val="2555594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BA00FA0-C70A-405D-87E1-9C938982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B244025-F905-46B1-A279-E350C0DB4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73F6A6-43BE-4656-8485-94943F4B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4C9F0B6-0152-42A2-B7E1-AA4C6B3643E2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600E94C0-3128-4E45-A5DE-2799B5B3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7441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8D1A0-48AE-42B3-8A56-490C5A60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8470C8-E7E7-4BB0-92EF-006F2EBE8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5D45AF-D5C0-4720-A495-B9CA8AE9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221E1B-2B51-4465-8AA2-4EB3CEBA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26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0CC0803C-037B-4C1C-B658-45560394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E2770-C54E-469D-96B5-7151F4792143}"/>
              </a:ext>
            </a:extLst>
          </p:cNvPr>
          <p:cNvSpPr/>
          <p:nvPr/>
        </p:nvSpPr>
        <p:spPr>
          <a:xfrm>
            <a:off x="2755726" y="3018773"/>
            <a:ext cx="8016657" cy="229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D83B61E-0893-4111-999E-45DCF97A1E49}"/>
              </a:ext>
            </a:extLst>
          </p:cNvPr>
          <p:cNvCxnSpPr>
            <a:cxnSpLocks/>
          </p:cNvCxnSpPr>
          <p:nvPr/>
        </p:nvCxnSpPr>
        <p:spPr>
          <a:xfrm flipH="1" flipV="1">
            <a:off x="2755726" y="5259648"/>
            <a:ext cx="463463" cy="63075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7629384-18FA-4134-BF4C-622DDF44A33E}"/>
              </a:ext>
            </a:extLst>
          </p:cNvPr>
          <p:cNvSpPr txBox="1"/>
          <p:nvPr/>
        </p:nvSpPr>
        <p:spPr>
          <a:xfrm>
            <a:off x="3241423" y="5558136"/>
            <a:ext cx="173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Use Case to </a:t>
            </a:r>
            <a:r>
              <a:rPr lang="fr-FR" dirty="0" err="1"/>
              <a:t>edit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422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83051E-8964-46D5-9785-8D182C17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C78075-A5EB-4B88-92EB-1048B7AC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E34C87-A321-4AA8-91B2-8D22DFBF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218EBC-576A-4314-B4E0-D806F864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27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93A103E3-CCE7-4139-AEC8-A716D780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30893570-3F90-48FF-8CAC-58D130BE5494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6BE91-738C-47EC-8EDD-501A13D9AB7C}"/>
              </a:ext>
            </a:extLst>
          </p:cNvPr>
          <p:cNvSpPr/>
          <p:nvPr/>
        </p:nvSpPr>
        <p:spPr>
          <a:xfrm>
            <a:off x="2755726" y="505778"/>
            <a:ext cx="7941501" cy="1799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1B6AF26-8505-45F5-8EF4-1DABE8180712}"/>
              </a:ext>
            </a:extLst>
          </p:cNvPr>
          <p:cNvCxnSpPr>
            <a:cxnSpLocks/>
          </p:cNvCxnSpPr>
          <p:nvPr/>
        </p:nvCxnSpPr>
        <p:spPr>
          <a:xfrm flipH="1" flipV="1">
            <a:off x="3344449" y="2304790"/>
            <a:ext cx="1064713" cy="48851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8BC4826-0FBC-441F-A5B9-FCE5F21A19AA}"/>
              </a:ext>
            </a:extLst>
          </p:cNvPr>
          <p:cNvSpPr txBox="1"/>
          <p:nvPr/>
        </p:nvSpPr>
        <p:spPr>
          <a:xfrm>
            <a:off x="4468535" y="2485806"/>
            <a:ext cx="411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select </a:t>
            </a:r>
            <a:r>
              <a:rPr lang="fr-FR" dirty="0" err="1"/>
              <a:t>suggested</a:t>
            </a:r>
            <a:r>
              <a:rPr lang="fr-FR" dirty="0"/>
              <a:t> capex items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database</a:t>
            </a:r>
            <a:r>
              <a:rPr lang="fr-FR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5EFCCA-1DD2-4F78-8357-D88E2F9ED6DD}"/>
              </a:ext>
            </a:extLst>
          </p:cNvPr>
          <p:cNvSpPr/>
          <p:nvPr/>
        </p:nvSpPr>
        <p:spPr>
          <a:xfrm>
            <a:off x="2755725" y="3528071"/>
            <a:ext cx="7941501" cy="1025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583CE9-C48D-4D67-9958-20C9587BE288}"/>
              </a:ext>
            </a:extLst>
          </p:cNvPr>
          <p:cNvCxnSpPr>
            <a:cxnSpLocks/>
          </p:cNvCxnSpPr>
          <p:nvPr/>
        </p:nvCxnSpPr>
        <p:spPr>
          <a:xfrm flipH="1" flipV="1">
            <a:off x="3576656" y="4576269"/>
            <a:ext cx="1064713" cy="48851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453C2E90-FA8F-481D-AA0F-8FEAE6CD8AD6}"/>
              </a:ext>
            </a:extLst>
          </p:cNvPr>
          <p:cNvSpPr txBox="1"/>
          <p:nvPr/>
        </p:nvSpPr>
        <p:spPr>
          <a:xfrm>
            <a:off x="4700742" y="4757285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select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capex items.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758C97-BD77-4076-B359-12CE22C70B92}"/>
              </a:ext>
            </a:extLst>
          </p:cNvPr>
          <p:cNvCxnSpPr>
            <a:cxnSpLocks/>
          </p:cNvCxnSpPr>
          <p:nvPr/>
        </p:nvCxnSpPr>
        <p:spPr>
          <a:xfrm>
            <a:off x="5273458" y="5758498"/>
            <a:ext cx="629783" cy="1799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C6BFC5F-FB62-47F0-9BA2-2235B6A42D93}"/>
              </a:ext>
            </a:extLst>
          </p:cNvPr>
          <p:cNvSpPr txBox="1"/>
          <p:nvPr/>
        </p:nvSpPr>
        <p:spPr>
          <a:xfrm>
            <a:off x="2533482" y="5449510"/>
            <a:ext cx="2686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You can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capex items.</a:t>
            </a:r>
          </a:p>
        </p:txBody>
      </p:sp>
    </p:spTree>
    <p:extLst>
      <p:ext uri="{BB962C8B-B14F-4D97-AF65-F5344CB8AC3E}">
        <p14:creationId xmlns:p14="http://schemas.microsoft.com/office/powerpoint/2010/main" val="1242193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ADBFB6-2068-41B5-8AF2-2AC3EC4B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790468-13AC-4529-B46D-C787CA3D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A07284-FF7D-4661-AE12-5E672CE6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2352" cy="63013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9B8F40-21F4-4010-B96B-DBF4E2EC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C5BA6D-978A-41FF-A0BF-61D3C0863C6E}"/>
              </a:ext>
            </a:extLst>
          </p:cNvPr>
          <p:cNvSpPr/>
          <p:nvPr/>
        </p:nvSpPr>
        <p:spPr>
          <a:xfrm>
            <a:off x="2697480" y="503555"/>
            <a:ext cx="7957820" cy="201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99B4E2E-F40D-4612-946F-9085DEED681F}"/>
              </a:ext>
            </a:extLst>
          </p:cNvPr>
          <p:cNvCxnSpPr>
            <a:cxnSpLocks/>
          </p:cNvCxnSpPr>
          <p:nvPr/>
        </p:nvCxnSpPr>
        <p:spPr>
          <a:xfrm flipH="1" flipV="1">
            <a:off x="3321177" y="2553402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D1139F1-7111-4D70-BEBE-B532AFAE78CC}"/>
              </a:ext>
            </a:extLst>
          </p:cNvPr>
          <p:cNvSpPr txBox="1"/>
          <p:nvPr/>
        </p:nvSpPr>
        <p:spPr>
          <a:xfrm>
            <a:off x="4088575" y="2640665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5D195-21A3-4CDD-A894-3E4DBE5B972E}"/>
              </a:ext>
            </a:extLst>
          </p:cNvPr>
          <p:cNvSpPr/>
          <p:nvPr/>
        </p:nvSpPr>
        <p:spPr>
          <a:xfrm>
            <a:off x="3321177" y="3084094"/>
            <a:ext cx="6686424" cy="2402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54BCB47-18E4-4721-B2D7-6FDA03916A0A}"/>
              </a:ext>
            </a:extLst>
          </p:cNvPr>
          <p:cNvCxnSpPr>
            <a:cxnSpLocks/>
          </p:cNvCxnSpPr>
          <p:nvPr/>
        </p:nvCxnSpPr>
        <p:spPr>
          <a:xfrm flipV="1">
            <a:off x="3937000" y="5486401"/>
            <a:ext cx="151575" cy="36933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A6DBF3A-DB82-45CD-9966-5B3174684203}"/>
              </a:ext>
            </a:extLst>
          </p:cNvPr>
          <p:cNvSpPr txBox="1"/>
          <p:nvPr/>
        </p:nvSpPr>
        <p:spPr>
          <a:xfrm>
            <a:off x="2334768" y="5835134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capex </a:t>
            </a:r>
            <a:r>
              <a:rPr lang="fr-FR" dirty="0" err="1"/>
              <a:t>summary</a:t>
            </a:r>
            <a:r>
              <a:rPr lang="fr-FR" dirty="0"/>
              <a:t>.</a:t>
            </a:r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6FCB5E6D-AFE7-49EF-AD41-9A02D8A5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BD670417-DEB8-4AD3-91AF-DF374C6241B1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Capex</a:t>
            </a:r>
          </a:p>
        </p:txBody>
      </p:sp>
    </p:spTree>
    <p:extLst>
      <p:ext uri="{BB962C8B-B14F-4D97-AF65-F5344CB8AC3E}">
        <p14:creationId xmlns:p14="http://schemas.microsoft.com/office/powerpoint/2010/main" val="1768082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C0249-C3C6-444E-8A76-0A0FF0C6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CF0D88-C194-4EF4-8060-9B37B76FC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DDABB1-DE4F-491C-B0F7-F04989E3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88700" cy="629364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9ACFCC-858D-47F7-AF91-9FDF3741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29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2564A-74EA-4DFC-A325-4F7DD5B33C38}"/>
              </a:ext>
            </a:extLst>
          </p:cNvPr>
          <p:cNvSpPr/>
          <p:nvPr/>
        </p:nvSpPr>
        <p:spPr>
          <a:xfrm>
            <a:off x="8089900" y="677864"/>
            <a:ext cx="2840228" cy="5502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0FE9F-EB48-47D0-AA48-228E92BB6F10}"/>
              </a:ext>
            </a:extLst>
          </p:cNvPr>
          <p:cNvSpPr/>
          <p:nvPr/>
        </p:nvSpPr>
        <p:spPr>
          <a:xfrm>
            <a:off x="6705600" y="1003300"/>
            <a:ext cx="1005522" cy="55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7AAC811-3D67-48B9-8C4C-9DBB5BE67B48}"/>
              </a:ext>
            </a:extLst>
          </p:cNvPr>
          <p:cNvCxnSpPr>
            <a:cxnSpLocks/>
          </p:cNvCxnSpPr>
          <p:nvPr/>
        </p:nvCxnSpPr>
        <p:spPr>
          <a:xfrm flipV="1">
            <a:off x="6122417" y="1562100"/>
            <a:ext cx="1079500" cy="44577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F12DD2B-B1A7-48DA-82BF-4804849AD39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122417" y="3429001"/>
            <a:ext cx="1967483" cy="259079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5E1FD38-B467-4AFA-9B07-EE864E33C507}"/>
              </a:ext>
            </a:extLst>
          </p:cNvPr>
          <p:cNvSpPr txBox="1"/>
          <p:nvPr/>
        </p:nvSpPr>
        <p:spPr>
          <a:xfrm>
            <a:off x="5232400" y="5969000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guide line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 to set the values of the table.</a:t>
            </a:r>
          </a:p>
        </p:txBody>
      </p:sp>
      <p:sp>
        <p:nvSpPr>
          <p:cNvPr id="18" name="Espace réservé du pied de page 1">
            <a:extLst>
              <a:ext uri="{FF2B5EF4-FFF2-40B4-BE49-F238E27FC236}">
                <a16:creationId xmlns:a16="http://schemas.microsoft.com/office/drawing/2014/main" id="{67E6128D-112E-4E68-AEE3-B4C43609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8428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D779435-77B8-4851-BFD4-7E2BBA59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Login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02223A4-019E-44E7-AA31-247E27C56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F388E8-0940-48BC-B0D1-DF424AEF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5BB2ED-E399-4A97-88C9-59ECBB47DD86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DFE0955E-C571-4402-9F8E-3AA8DDF9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 Login</a:t>
            </a:r>
          </a:p>
        </p:txBody>
      </p:sp>
    </p:spTree>
    <p:extLst>
      <p:ext uri="{BB962C8B-B14F-4D97-AF65-F5344CB8AC3E}">
        <p14:creationId xmlns:p14="http://schemas.microsoft.com/office/powerpoint/2010/main" val="462491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6C6CD-4D09-4E07-B2EA-C6E0B1BD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6913FB-9B07-40FA-946C-21CB015C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BF8149-123E-47CB-95DB-C52DB45E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2352" cy="63013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B001EF-0CAB-41E6-943A-44339A81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30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D3FD9-BFC3-4DC7-A8E2-EF7701168816}"/>
              </a:ext>
            </a:extLst>
          </p:cNvPr>
          <p:cNvSpPr/>
          <p:nvPr/>
        </p:nvSpPr>
        <p:spPr>
          <a:xfrm>
            <a:off x="2709862" y="3429000"/>
            <a:ext cx="7932738" cy="109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pied de page 1">
            <a:extLst>
              <a:ext uri="{FF2B5EF4-FFF2-40B4-BE49-F238E27FC236}">
                <a16:creationId xmlns:a16="http://schemas.microsoft.com/office/drawing/2014/main" id="{EAC59DAB-B66F-41C7-8A2D-CCF93EC9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4C9A63F-908C-499B-BBEA-6815BA89926A}"/>
              </a:ext>
            </a:extLst>
          </p:cNvPr>
          <p:cNvCxnSpPr>
            <a:cxnSpLocks/>
          </p:cNvCxnSpPr>
          <p:nvPr/>
        </p:nvCxnSpPr>
        <p:spPr>
          <a:xfrm flipV="1">
            <a:off x="4737100" y="4521200"/>
            <a:ext cx="1587500" cy="3556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B2DD02D-5B0E-48F2-8286-44246ECEE872}"/>
              </a:ext>
            </a:extLst>
          </p:cNvPr>
          <p:cNvSpPr txBox="1"/>
          <p:nvPr/>
        </p:nvSpPr>
        <p:spPr>
          <a:xfrm>
            <a:off x="2857500" y="4826000"/>
            <a:ext cx="2451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implementation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0C45E81-5AD9-4387-AF10-81FF5C3AD4C1}"/>
              </a:ext>
            </a:extLst>
          </p:cNvPr>
          <p:cNvCxnSpPr>
            <a:cxnSpLocks/>
          </p:cNvCxnSpPr>
          <p:nvPr/>
        </p:nvCxnSpPr>
        <p:spPr>
          <a:xfrm flipH="1">
            <a:off x="7335838" y="5384800"/>
            <a:ext cx="1261872" cy="2286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EA7EEC3-A811-4529-938F-1527A9D7D27B}"/>
              </a:ext>
            </a:extLst>
          </p:cNvPr>
          <p:cNvSpPr txBox="1"/>
          <p:nvPr/>
        </p:nvSpPr>
        <p:spPr>
          <a:xfrm>
            <a:off x="8631682" y="4945330"/>
            <a:ext cx="257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item.</a:t>
            </a:r>
          </a:p>
        </p:txBody>
      </p:sp>
    </p:spTree>
    <p:extLst>
      <p:ext uri="{BB962C8B-B14F-4D97-AF65-F5344CB8AC3E}">
        <p14:creationId xmlns:p14="http://schemas.microsoft.com/office/powerpoint/2010/main" val="146893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88DDD-C461-4952-BD3E-CECF69F6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254E2B-2751-4CDE-BC8B-B779246B1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F0A951-621B-4BE9-B2D5-9B07C1FF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3BC6D0-A3F2-4C7C-89F3-6220DA52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F7A759-7522-49ED-97A9-BBAF5186FEBE}"/>
              </a:ext>
            </a:extLst>
          </p:cNvPr>
          <p:cNvSpPr/>
          <p:nvPr/>
        </p:nvSpPr>
        <p:spPr>
          <a:xfrm>
            <a:off x="2697480" y="2438398"/>
            <a:ext cx="7957820" cy="1154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26C857D-6E53-47D4-A0A3-F693BD75C4B3}"/>
              </a:ext>
            </a:extLst>
          </p:cNvPr>
          <p:cNvCxnSpPr>
            <a:cxnSpLocks/>
          </p:cNvCxnSpPr>
          <p:nvPr/>
        </p:nvCxnSpPr>
        <p:spPr>
          <a:xfrm flipH="1" flipV="1">
            <a:off x="3822425" y="3676355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1E70278-A9C2-4E54-B6AE-2CFA26C2568A}"/>
              </a:ext>
            </a:extLst>
          </p:cNvPr>
          <p:cNvSpPr txBox="1"/>
          <p:nvPr/>
        </p:nvSpPr>
        <p:spPr>
          <a:xfrm>
            <a:off x="4620493" y="3617307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ED1123-FFA9-44D9-B584-4CDC3844F76F}"/>
              </a:ext>
            </a:extLst>
          </p:cNvPr>
          <p:cNvSpPr/>
          <p:nvPr/>
        </p:nvSpPr>
        <p:spPr>
          <a:xfrm>
            <a:off x="3321177" y="4167726"/>
            <a:ext cx="6686424" cy="1318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C25BE68-6394-419E-A16B-44206C8AE9E2}"/>
              </a:ext>
            </a:extLst>
          </p:cNvPr>
          <p:cNvCxnSpPr>
            <a:cxnSpLocks/>
          </p:cNvCxnSpPr>
          <p:nvPr/>
        </p:nvCxnSpPr>
        <p:spPr>
          <a:xfrm flipV="1">
            <a:off x="3937000" y="5486402"/>
            <a:ext cx="151575" cy="36933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731309B-C6DC-4A84-875C-F989AF4DDFD5}"/>
              </a:ext>
            </a:extLst>
          </p:cNvPr>
          <p:cNvSpPr txBox="1"/>
          <p:nvPr/>
        </p:nvSpPr>
        <p:spPr>
          <a:xfrm>
            <a:off x="2334768" y="5835134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implementation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.</a:t>
            </a:r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781496BD-DF04-491B-A12D-CA3E58A0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4FA0574-A00A-40CA-928F-FD2630F224E5}"/>
              </a:ext>
            </a:extLst>
          </p:cNvPr>
          <p:cNvCxnSpPr>
            <a:cxnSpLocks/>
          </p:cNvCxnSpPr>
          <p:nvPr/>
        </p:nvCxnSpPr>
        <p:spPr>
          <a:xfrm>
            <a:off x="9182100" y="774700"/>
            <a:ext cx="533400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DE5EBCA-3EEA-40D2-84F4-DAA04B30948B}"/>
              </a:ext>
            </a:extLst>
          </p:cNvPr>
          <p:cNvSpPr txBox="1"/>
          <p:nvPr/>
        </p:nvSpPr>
        <p:spPr>
          <a:xfrm>
            <a:off x="5892800" y="505777"/>
            <a:ext cx="431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Don’t </a:t>
            </a:r>
            <a:r>
              <a:rPr lang="fr-FR" dirty="0" err="1"/>
              <a:t>forget</a:t>
            </a:r>
            <a:r>
              <a:rPr lang="fr-FR" dirty="0"/>
              <a:t> to look at </a:t>
            </a:r>
          </a:p>
          <a:p>
            <a:pPr algn="just"/>
            <a:r>
              <a:rPr lang="fr-FR" dirty="0"/>
              <a:t>the guide line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help.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6093A-6EFD-46E0-91D3-E86AA2859709}"/>
              </a:ext>
            </a:extLst>
          </p:cNvPr>
          <p:cNvSpPr/>
          <p:nvPr/>
        </p:nvSpPr>
        <p:spPr>
          <a:xfrm>
            <a:off x="9715500" y="534852"/>
            <a:ext cx="939800" cy="428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12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1EDF6-BCBE-4D8B-AED1-68F859C0E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7C12F-C949-4176-9656-9867F23F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7E2D0D-77CD-4975-A793-647460C7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080C31-BC36-4FC7-BE12-ED02FF39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32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FC1476-1BCD-466E-91E3-FDA572552169}"/>
              </a:ext>
            </a:extLst>
          </p:cNvPr>
          <p:cNvSpPr/>
          <p:nvPr/>
        </p:nvSpPr>
        <p:spPr>
          <a:xfrm>
            <a:off x="2760662" y="260853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81BD0D-AF9A-45DA-B34F-B2E35FBAA7CC}"/>
              </a:ext>
            </a:extLst>
          </p:cNvPr>
          <p:cNvCxnSpPr>
            <a:cxnSpLocks/>
          </p:cNvCxnSpPr>
          <p:nvPr/>
        </p:nvCxnSpPr>
        <p:spPr>
          <a:xfrm flipV="1">
            <a:off x="5041900" y="380885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D4EAC97-9672-48AA-BE48-0C92691B70D3}"/>
              </a:ext>
            </a:extLst>
          </p:cNvPr>
          <p:cNvSpPr txBox="1"/>
          <p:nvPr/>
        </p:nvSpPr>
        <p:spPr>
          <a:xfrm>
            <a:off x="2901950" y="3969845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opex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96FDA86-4968-4741-B8A1-078B05E40A6A}"/>
              </a:ext>
            </a:extLst>
          </p:cNvPr>
          <p:cNvCxnSpPr>
            <a:cxnSpLocks/>
          </p:cNvCxnSpPr>
          <p:nvPr/>
        </p:nvCxnSpPr>
        <p:spPr>
          <a:xfrm flipH="1" flipV="1">
            <a:off x="7406132" y="5168900"/>
            <a:ext cx="1191578" cy="2159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24DD094-1E27-4F27-9874-198623E1E12A}"/>
              </a:ext>
            </a:extLst>
          </p:cNvPr>
          <p:cNvSpPr txBox="1"/>
          <p:nvPr/>
        </p:nvSpPr>
        <p:spPr>
          <a:xfrm>
            <a:off x="8631682" y="494533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opex</a:t>
            </a:r>
            <a:r>
              <a:rPr lang="fr-FR" dirty="0"/>
              <a:t> item.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7793054A-21CE-4CAB-A047-E135F5A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17507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116E2-E8FA-482E-8B39-D182DC69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77963-BE74-4C43-9AF2-68E80E14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EFE0F0-16B1-451B-9C7B-44E6B6D6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6311" cy="63373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C4CDDB-209D-4FAA-8661-11CF9752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33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D40EEFF3-1386-4C6B-A844-7C84D7523274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Opex</a:t>
            </a:r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AF247A27-2104-4F74-AE6E-6B19A65D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745376-34BF-4AB3-AD46-FC7313DE5CC1}"/>
              </a:ext>
            </a:extLst>
          </p:cNvPr>
          <p:cNvSpPr/>
          <p:nvPr/>
        </p:nvSpPr>
        <p:spPr>
          <a:xfrm>
            <a:off x="2828601" y="1283821"/>
            <a:ext cx="7957820" cy="1154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7A2B33A-5715-41DF-AF61-AEF9AD6884C4}"/>
              </a:ext>
            </a:extLst>
          </p:cNvPr>
          <p:cNvCxnSpPr>
            <a:cxnSpLocks/>
          </p:cNvCxnSpPr>
          <p:nvPr/>
        </p:nvCxnSpPr>
        <p:spPr>
          <a:xfrm flipH="1" flipV="1">
            <a:off x="3953546" y="2521778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83567F40-C5BC-4ECA-9EE2-E6EE6D68691D}"/>
              </a:ext>
            </a:extLst>
          </p:cNvPr>
          <p:cNvSpPr txBox="1"/>
          <p:nvPr/>
        </p:nvSpPr>
        <p:spPr>
          <a:xfrm>
            <a:off x="4751614" y="2462730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6C5129-613C-41AA-800B-E8BDFE0F3D07}"/>
              </a:ext>
            </a:extLst>
          </p:cNvPr>
          <p:cNvSpPr/>
          <p:nvPr/>
        </p:nvSpPr>
        <p:spPr>
          <a:xfrm>
            <a:off x="2679699" y="3013149"/>
            <a:ext cx="7957821" cy="2504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E3B2908-079C-4626-95FA-BCBD76F367C3}"/>
              </a:ext>
            </a:extLst>
          </p:cNvPr>
          <p:cNvCxnSpPr>
            <a:cxnSpLocks/>
          </p:cNvCxnSpPr>
          <p:nvPr/>
        </p:nvCxnSpPr>
        <p:spPr>
          <a:xfrm flipH="1" flipV="1">
            <a:off x="2828602" y="551719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9E841E9-90AD-4C27-A479-A69FD3EC21F8}"/>
              </a:ext>
            </a:extLst>
          </p:cNvPr>
          <p:cNvSpPr txBox="1"/>
          <p:nvPr/>
        </p:nvSpPr>
        <p:spPr>
          <a:xfrm>
            <a:off x="2546815" y="5783303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opex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34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FB2CC-DC8A-46A0-8504-8368938E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560567-3D97-4EAB-9D20-1698A9A71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A5731E-4A6F-46C1-B588-06AF896B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3A8822-5748-433E-969B-6058E908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4B85CD90-4EB0-43DA-A3CF-667FED65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BB947-8867-4BF7-83A4-4EBC50005FF7}"/>
              </a:ext>
            </a:extLst>
          </p:cNvPr>
          <p:cNvSpPr/>
          <p:nvPr/>
        </p:nvSpPr>
        <p:spPr>
          <a:xfrm>
            <a:off x="2796984" y="342900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D6A6619-B468-4B89-860F-18E4B49B0DC8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5B59F87-D0CB-4C36-8465-93D73218F366}"/>
              </a:ext>
            </a:extLst>
          </p:cNvPr>
          <p:cNvSpPr txBox="1"/>
          <p:nvPr/>
        </p:nvSpPr>
        <p:spPr>
          <a:xfrm>
            <a:off x="2938272" y="4790315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cash releasing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5C48172-F088-479E-9EEC-33EE0CB6F7C0}"/>
              </a:ext>
            </a:extLst>
          </p:cNvPr>
          <p:cNvCxnSpPr>
            <a:cxnSpLocks/>
          </p:cNvCxnSpPr>
          <p:nvPr/>
        </p:nvCxnSpPr>
        <p:spPr>
          <a:xfrm flipH="1" flipV="1">
            <a:off x="7442454" y="5989370"/>
            <a:ext cx="1191578" cy="2159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7EE6B46-BA0D-4EFA-B5DA-EFE4BA8D8C08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cash releasing item.</a:t>
            </a:r>
          </a:p>
        </p:txBody>
      </p:sp>
    </p:spTree>
    <p:extLst>
      <p:ext uri="{BB962C8B-B14F-4D97-AF65-F5344CB8AC3E}">
        <p14:creationId xmlns:p14="http://schemas.microsoft.com/office/powerpoint/2010/main" val="402712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F0419-DA83-487B-9272-4AF70825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4D7C1-06A7-464C-B3E3-C29686521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37A56F-F2AE-450B-AA25-ED3ADAC56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74560B-E80E-4EED-8E25-B1DF5DD4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35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55358-4642-4970-B94A-0816E3EB4682}"/>
              </a:ext>
            </a:extLst>
          </p:cNvPr>
          <p:cNvSpPr/>
          <p:nvPr/>
        </p:nvSpPr>
        <p:spPr>
          <a:xfrm>
            <a:off x="2828601" y="-415925"/>
            <a:ext cx="7957820" cy="3221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CC2B91C-26AF-4DF8-90BF-9D381F04B7E9}"/>
              </a:ext>
            </a:extLst>
          </p:cNvPr>
          <p:cNvCxnSpPr>
            <a:cxnSpLocks/>
          </p:cNvCxnSpPr>
          <p:nvPr/>
        </p:nvCxnSpPr>
        <p:spPr>
          <a:xfrm flipH="1" flipV="1">
            <a:off x="3981264" y="2828032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3A671D1-5BF1-468F-AB7C-F167ABA45323}"/>
              </a:ext>
            </a:extLst>
          </p:cNvPr>
          <p:cNvSpPr txBox="1"/>
          <p:nvPr/>
        </p:nvSpPr>
        <p:spPr>
          <a:xfrm>
            <a:off x="4751614" y="2805668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tables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AED1C-BB0B-4D5E-AB4E-C86213F855B2}"/>
              </a:ext>
            </a:extLst>
          </p:cNvPr>
          <p:cNvSpPr/>
          <p:nvPr/>
        </p:nvSpPr>
        <p:spPr>
          <a:xfrm>
            <a:off x="2546815" y="3429000"/>
            <a:ext cx="8133885" cy="204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C3B5AD5-EE46-492C-8A91-EFA8B11D42DA}"/>
              </a:ext>
            </a:extLst>
          </p:cNvPr>
          <p:cNvCxnSpPr>
            <a:cxnSpLocks/>
          </p:cNvCxnSpPr>
          <p:nvPr/>
        </p:nvCxnSpPr>
        <p:spPr>
          <a:xfrm flipH="1" flipV="1">
            <a:off x="2828602" y="551719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9707CC2-5E79-4C8F-B686-B753BB54A5C7}"/>
              </a:ext>
            </a:extLst>
          </p:cNvPr>
          <p:cNvSpPr txBox="1"/>
          <p:nvPr/>
        </p:nvSpPr>
        <p:spPr>
          <a:xfrm>
            <a:off x="2546815" y="5783303"/>
            <a:ext cx="411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cash releasing </a:t>
            </a:r>
            <a:r>
              <a:rPr lang="fr-FR" dirty="0" err="1"/>
              <a:t>summary</a:t>
            </a:r>
            <a:r>
              <a:rPr lang="fr-FR" dirty="0"/>
              <a:t>.</a:t>
            </a:r>
          </a:p>
        </p:txBody>
      </p:sp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243F2763-7136-425B-91A2-B89C0706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33809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266C1-9624-4E43-B14C-FACF4641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FC977-E6AC-4AC3-9207-D74C06EF1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F3CC9D-93FA-494A-887E-978DC7312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205CF6-246E-406F-82C8-E72873AE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36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12683B37-13CC-4A6B-A9D7-7CC337DD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644D8-51F1-45EA-95E0-C763BBDC2D4A}"/>
              </a:ext>
            </a:extLst>
          </p:cNvPr>
          <p:cNvSpPr/>
          <p:nvPr/>
        </p:nvSpPr>
        <p:spPr>
          <a:xfrm>
            <a:off x="2796984" y="3429000"/>
            <a:ext cx="7932738" cy="120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8EA9483-DE7B-41A5-A38F-5A007D056E94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AB5986E-54EB-4D7F-A404-06E1C9C80EBE}"/>
              </a:ext>
            </a:extLst>
          </p:cNvPr>
          <p:cNvSpPr txBox="1"/>
          <p:nvPr/>
        </p:nvSpPr>
        <p:spPr>
          <a:xfrm>
            <a:off x="2720086" y="4926213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cash </a:t>
            </a:r>
            <a:r>
              <a:rPr lang="fr-FR" dirty="0" err="1"/>
              <a:t>wider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597CF27-E1FB-4525-9AE9-9F68D8E5FF34}"/>
              </a:ext>
            </a:extLst>
          </p:cNvPr>
          <p:cNvCxnSpPr>
            <a:cxnSpLocks/>
          </p:cNvCxnSpPr>
          <p:nvPr/>
        </p:nvCxnSpPr>
        <p:spPr>
          <a:xfrm flipH="1" flipV="1">
            <a:off x="7518400" y="5703669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1D2E3C4-79F1-453B-B42D-6336239F854A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cash </a:t>
            </a:r>
            <a:r>
              <a:rPr lang="fr-FR" dirty="0" err="1"/>
              <a:t>wider</a:t>
            </a:r>
            <a:r>
              <a:rPr lang="fr-FR" dirty="0"/>
              <a:t> item.</a:t>
            </a:r>
          </a:p>
        </p:txBody>
      </p:sp>
    </p:spTree>
    <p:extLst>
      <p:ext uri="{BB962C8B-B14F-4D97-AF65-F5344CB8AC3E}">
        <p14:creationId xmlns:p14="http://schemas.microsoft.com/office/powerpoint/2010/main" val="1268169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C36239BD-E464-4D27-A242-F4888EC4ABF8}"/>
              </a:ext>
            </a:extLst>
          </p:cNvPr>
          <p:cNvSpPr txBox="1">
            <a:spLocks/>
          </p:cNvSpPr>
          <p:nvPr/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2BD86B-65E9-4B19-A767-9000E191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410202-5E66-40DE-820A-241D9106F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945260-AB7A-4CC7-A068-699DB60D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4BEAE9-1A9E-4F30-B399-94BCA910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37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A1C358-16A0-4FD2-8A2B-663D12E360D9}"/>
              </a:ext>
            </a:extLst>
          </p:cNvPr>
          <p:cNvSpPr/>
          <p:nvPr/>
        </p:nvSpPr>
        <p:spPr>
          <a:xfrm>
            <a:off x="2652536" y="-415925"/>
            <a:ext cx="8133885" cy="412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AAAF94B-4A6C-4C6B-884D-CE6570AEB397}"/>
              </a:ext>
            </a:extLst>
          </p:cNvPr>
          <p:cNvCxnSpPr>
            <a:cxnSpLocks/>
          </p:cNvCxnSpPr>
          <p:nvPr/>
        </p:nvCxnSpPr>
        <p:spPr>
          <a:xfrm flipH="1" flipV="1">
            <a:off x="4426824" y="3764855"/>
            <a:ext cx="770350" cy="2113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0259F49-CC1E-4113-B7FF-3B32EEF4C162}"/>
              </a:ext>
            </a:extLst>
          </p:cNvPr>
          <p:cNvSpPr txBox="1"/>
          <p:nvPr/>
        </p:nvSpPr>
        <p:spPr>
          <a:xfrm>
            <a:off x="5197174" y="3742491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tables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D017E-5F89-4234-87B2-570F73E9CC7D}"/>
              </a:ext>
            </a:extLst>
          </p:cNvPr>
          <p:cNvSpPr/>
          <p:nvPr/>
        </p:nvSpPr>
        <p:spPr>
          <a:xfrm>
            <a:off x="2652536" y="4356100"/>
            <a:ext cx="8133885" cy="1663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174AE77-24E7-4C54-9EDB-8CB5C96D894B}"/>
              </a:ext>
            </a:extLst>
          </p:cNvPr>
          <p:cNvCxnSpPr>
            <a:cxnSpLocks/>
          </p:cNvCxnSpPr>
          <p:nvPr/>
        </p:nvCxnSpPr>
        <p:spPr>
          <a:xfrm flipH="1" flipV="1">
            <a:off x="2828601" y="6051868"/>
            <a:ext cx="600398" cy="22637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38A4F2D-2570-442E-B1C1-68E2748DA1A8}"/>
              </a:ext>
            </a:extLst>
          </p:cNvPr>
          <p:cNvSpPr txBox="1"/>
          <p:nvPr/>
        </p:nvSpPr>
        <p:spPr>
          <a:xfrm>
            <a:off x="2146300" y="6310313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cash releasing </a:t>
            </a:r>
            <a:r>
              <a:rPr lang="fr-FR" dirty="0" err="1"/>
              <a:t>summary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0035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51444BA-2ECA-4A62-B745-74CFC964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AD404C-1C1E-4B73-8848-A140C27F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CB228-5A85-4FA0-B4E2-A0C2CE54E4D7}"/>
              </a:ext>
            </a:extLst>
          </p:cNvPr>
          <p:cNvSpPr/>
          <p:nvPr/>
        </p:nvSpPr>
        <p:spPr>
          <a:xfrm>
            <a:off x="2489200" y="2870200"/>
            <a:ext cx="8216900" cy="1729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CAAF22-8B25-4A4A-B852-C00186DF622F}"/>
              </a:ext>
            </a:extLst>
          </p:cNvPr>
          <p:cNvCxnSpPr>
            <a:cxnSpLocks/>
          </p:cNvCxnSpPr>
          <p:nvPr/>
        </p:nvCxnSpPr>
        <p:spPr>
          <a:xfrm flipV="1">
            <a:off x="5078222" y="4629328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AACB82D-8FE7-4483-A382-948CCDA7D022}"/>
              </a:ext>
            </a:extLst>
          </p:cNvPr>
          <p:cNvSpPr txBox="1"/>
          <p:nvPr/>
        </p:nvSpPr>
        <p:spPr>
          <a:xfrm>
            <a:off x="2720086" y="4926213"/>
            <a:ext cx="245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non cash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A8ED2D-CE41-495F-8EF9-D9BF09ACCC92}"/>
              </a:ext>
            </a:extLst>
          </p:cNvPr>
          <p:cNvCxnSpPr>
            <a:cxnSpLocks/>
          </p:cNvCxnSpPr>
          <p:nvPr/>
        </p:nvCxnSpPr>
        <p:spPr>
          <a:xfrm flipH="1" flipV="1">
            <a:off x="7518400" y="5703669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EA45E58-3214-43C8-99EA-D9EA0F0B8446}"/>
              </a:ext>
            </a:extLst>
          </p:cNvPr>
          <p:cNvSpPr txBox="1"/>
          <p:nvPr/>
        </p:nvSpPr>
        <p:spPr>
          <a:xfrm>
            <a:off x="8668004" y="576580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non cash item.</a:t>
            </a:r>
          </a:p>
        </p:txBody>
      </p:sp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B90F3110-A619-481A-8CB8-23DF46E4ABE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78375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5C3DD-93C6-4ACF-8522-6D966F0F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3FF055-C66D-4457-BC07-D090B8CD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2AE2CD-E58A-462A-861D-BFF510F0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0168F7-3E68-4D89-BB9C-50F1D649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39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9DDC3-6605-4FB8-8066-588BEF45C814}"/>
              </a:ext>
            </a:extLst>
          </p:cNvPr>
          <p:cNvSpPr/>
          <p:nvPr/>
        </p:nvSpPr>
        <p:spPr>
          <a:xfrm>
            <a:off x="2607685" y="365760"/>
            <a:ext cx="5202816" cy="2313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B4A8F49-41FC-46D8-9638-40BB4EDD8306}"/>
              </a:ext>
            </a:extLst>
          </p:cNvPr>
          <p:cNvCxnSpPr>
            <a:cxnSpLocks/>
          </p:cNvCxnSpPr>
          <p:nvPr/>
        </p:nvCxnSpPr>
        <p:spPr>
          <a:xfrm flipH="1" flipV="1">
            <a:off x="5092700" y="2679701"/>
            <a:ext cx="673100" cy="26669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2C34D9-B552-44FD-A848-ABE8263BB006}"/>
              </a:ext>
            </a:extLst>
          </p:cNvPr>
          <p:cNvSpPr txBox="1"/>
          <p:nvPr/>
        </p:nvSpPr>
        <p:spPr>
          <a:xfrm>
            <a:off x="5735257" y="2754192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C9A4A1-A5AB-40FE-91C6-F073281AC317}"/>
              </a:ext>
            </a:extLst>
          </p:cNvPr>
          <p:cNvSpPr txBox="1"/>
          <p:nvPr/>
        </p:nvSpPr>
        <p:spPr>
          <a:xfrm>
            <a:off x="2494569" y="6229311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non cash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14" name="Espace réservé du pied de page 1">
            <a:extLst>
              <a:ext uri="{FF2B5EF4-FFF2-40B4-BE49-F238E27FC236}">
                <a16:creationId xmlns:a16="http://schemas.microsoft.com/office/drawing/2014/main" id="{A40C8B91-DFCB-4027-A15A-C81345D0B0E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5F286D-FEE6-48BE-9332-35ADB43EB7CB}"/>
              </a:ext>
            </a:extLst>
          </p:cNvPr>
          <p:cNvSpPr/>
          <p:nvPr/>
        </p:nvSpPr>
        <p:spPr>
          <a:xfrm>
            <a:off x="3340100" y="3172698"/>
            <a:ext cx="3835400" cy="2313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C6AC9C8-EC1A-4F1C-9AFD-C6FACB77F1B0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178300" y="5486638"/>
            <a:ext cx="1079500" cy="68556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4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737BBC-8560-489C-AFDF-4E0C3E41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292840" cy="63463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0119DA-1AD7-40BA-AF31-43A2575E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</a:t>
            </a:fld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1259F62-1FD2-4906-A24C-C35012990353}"/>
              </a:ext>
            </a:extLst>
          </p:cNvPr>
          <p:cNvCxnSpPr>
            <a:cxnSpLocks/>
          </p:cNvCxnSpPr>
          <p:nvPr/>
        </p:nvCxnSpPr>
        <p:spPr>
          <a:xfrm flipV="1">
            <a:off x="1920240" y="2407920"/>
            <a:ext cx="1173480" cy="1600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E6274A2-B166-4EEE-8971-2A7B714AF84A}"/>
              </a:ext>
            </a:extLst>
          </p:cNvPr>
          <p:cNvCxnSpPr>
            <a:cxnSpLocks/>
          </p:cNvCxnSpPr>
          <p:nvPr/>
        </p:nvCxnSpPr>
        <p:spPr>
          <a:xfrm>
            <a:off x="1920240" y="2567940"/>
            <a:ext cx="1173480" cy="16002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007F447-B520-4F00-8679-D756AA353C42}"/>
              </a:ext>
            </a:extLst>
          </p:cNvPr>
          <p:cNvSpPr txBox="1"/>
          <p:nvPr/>
        </p:nvSpPr>
        <p:spPr>
          <a:xfrm>
            <a:off x="0" y="2358628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Log in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username</a:t>
            </a:r>
            <a:r>
              <a:rPr lang="fr-FR" sz="1200" dirty="0"/>
              <a:t> and </a:t>
            </a:r>
            <a:r>
              <a:rPr lang="fr-FR" sz="1200" dirty="0" err="1"/>
              <a:t>password</a:t>
            </a:r>
            <a:endParaRPr lang="fr-FR" sz="120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EF037CD-B81E-45B4-AD88-3819145C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3200" dirty="0"/>
              <a:t>I Login</a:t>
            </a:r>
          </a:p>
        </p:txBody>
      </p:sp>
    </p:spTree>
    <p:extLst>
      <p:ext uri="{BB962C8B-B14F-4D97-AF65-F5344CB8AC3E}">
        <p14:creationId xmlns:p14="http://schemas.microsoft.com/office/powerpoint/2010/main" val="3531676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258C4-6E2A-43CF-A24D-6DF5C4CF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32A36E-D84E-4710-A2A7-83678C2D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EA7816-4595-4A40-9550-BB0B527B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980D8C-CB80-453D-B8C5-3D1E49AB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40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E17AC-9127-4BEC-90B7-1626D3195FD5}"/>
              </a:ext>
            </a:extLst>
          </p:cNvPr>
          <p:cNvSpPr/>
          <p:nvPr/>
        </p:nvSpPr>
        <p:spPr>
          <a:xfrm>
            <a:off x="2713228" y="394894"/>
            <a:ext cx="7980172" cy="1833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B7F0ACA-041C-4DDE-873D-DEB4C303FD30}"/>
              </a:ext>
            </a:extLst>
          </p:cNvPr>
          <p:cNvCxnSpPr>
            <a:cxnSpLocks/>
          </p:cNvCxnSpPr>
          <p:nvPr/>
        </p:nvCxnSpPr>
        <p:spPr>
          <a:xfrm flipV="1">
            <a:off x="4810252" y="2208785"/>
            <a:ext cx="723900" cy="42024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F95B802-AB76-4F73-8281-DE3B2E7B81C4}"/>
              </a:ext>
            </a:extLst>
          </p:cNvPr>
          <p:cNvSpPr txBox="1"/>
          <p:nvPr/>
        </p:nvSpPr>
        <p:spPr>
          <a:xfrm>
            <a:off x="2452116" y="2505670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risk</a:t>
            </a:r>
            <a:r>
              <a:rPr lang="fr-FR" dirty="0"/>
              <a:t> items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base.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9531C8C-D719-42AC-8A5C-068D16D75166}"/>
              </a:ext>
            </a:extLst>
          </p:cNvPr>
          <p:cNvCxnSpPr>
            <a:cxnSpLocks/>
          </p:cNvCxnSpPr>
          <p:nvPr/>
        </p:nvCxnSpPr>
        <p:spPr>
          <a:xfrm flipH="1" flipV="1">
            <a:off x="7535418" y="3250692"/>
            <a:ext cx="1149604" cy="3217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2F8FBB4-6128-460F-9F64-ABAEA154C5A0}"/>
              </a:ext>
            </a:extLst>
          </p:cNvPr>
          <p:cNvSpPr txBox="1"/>
          <p:nvPr/>
        </p:nvSpPr>
        <p:spPr>
          <a:xfrm>
            <a:off x="8685022" y="3312823"/>
            <a:ext cx="245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risk</a:t>
            </a:r>
            <a:r>
              <a:rPr lang="fr-FR" dirty="0"/>
              <a:t> item.</a:t>
            </a:r>
          </a:p>
        </p:txBody>
      </p:sp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F9874620-DACA-4C78-B0A7-9FC54CC5FFD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45550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EC6642-7FCF-40C8-9414-AD119FB3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47861-F3AD-4F9C-B753-E8AC5AD1C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61EC36-0C87-4CC4-B542-AD71A08F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66311" cy="63373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ADF790B-5763-4E1D-A49C-4B1BA69D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41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B3F456DB-0FE3-46F4-BA63-95C1397A9E3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8C1B9-04A8-4A7B-A232-F99E97FFA424}"/>
              </a:ext>
            </a:extLst>
          </p:cNvPr>
          <p:cNvSpPr/>
          <p:nvPr/>
        </p:nvSpPr>
        <p:spPr>
          <a:xfrm>
            <a:off x="2607685" y="365760"/>
            <a:ext cx="5202816" cy="2052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F8963FF-A219-40E3-BC6B-4AE8E34F14DB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2438401"/>
            <a:ext cx="477457" cy="3078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88047A7-480C-46A8-B469-AFEEC3C5A060}"/>
              </a:ext>
            </a:extLst>
          </p:cNvPr>
          <p:cNvSpPr txBox="1"/>
          <p:nvPr/>
        </p:nvSpPr>
        <p:spPr>
          <a:xfrm>
            <a:off x="5633155" y="2549961"/>
            <a:ext cx="41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Edit </a:t>
            </a:r>
            <a:r>
              <a:rPr lang="fr-FR" dirty="0" err="1"/>
              <a:t>this</a:t>
            </a:r>
            <a:r>
              <a:rPr lang="fr-FR" dirty="0"/>
              <a:t> table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BF1A09-1CE7-4B79-AB11-B6B64D5A794A}"/>
              </a:ext>
            </a:extLst>
          </p:cNvPr>
          <p:cNvSpPr txBox="1"/>
          <p:nvPr/>
        </p:nvSpPr>
        <p:spPr>
          <a:xfrm>
            <a:off x="2494569" y="6229311"/>
            <a:ext cx="53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… and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risk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0862FE-DDE7-44EA-9653-D70EFC838190}"/>
              </a:ext>
            </a:extLst>
          </p:cNvPr>
          <p:cNvSpPr/>
          <p:nvPr/>
        </p:nvSpPr>
        <p:spPr>
          <a:xfrm>
            <a:off x="3340100" y="2968467"/>
            <a:ext cx="3835400" cy="2695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1B77DE0-CA9F-445D-8CAE-DE79532B71C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178300" y="5664200"/>
            <a:ext cx="1079500" cy="5080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2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20B91-FBF3-4AC2-88EE-66315436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35DEBD-0F73-4983-9ECC-F01F88E3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762320-63CB-44BC-B9D2-B85DDB12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3440E6-1435-488A-A53F-188F1B0F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42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0D170392-D86B-427A-94C5-B6C211330C5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B - </a:t>
            </a:r>
            <a:r>
              <a:rPr lang="fr-FR" sz="2400" dirty="0" err="1"/>
              <a:t>Cost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endParaRPr lang="fr-FR" sz="3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2B387B-E12B-43A6-A09D-4B96949E6701}"/>
              </a:ext>
            </a:extLst>
          </p:cNvPr>
          <p:cNvSpPr txBox="1"/>
          <p:nvPr/>
        </p:nvSpPr>
        <p:spPr>
          <a:xfrm>
            <a:off x="3921760" y="6166535"/>
            <a:ext cx="623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Finaly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</a:t>
            </a:r>
            <a:r>
              <a:rPr lang="fr-FR" dirty="0" err="1"/>
              <a:t>summary</a:t>
            </a:r>
            <a:r>
              <a:rPr lang="fr-FR" dirty="0"/>
              <a:t> of the information </a:t>
            </a:r>
            <a:r>
              <a:rPr lang="fr-FR" dirty="0" err="1"/>
              <a:t>completed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089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DB4DB4-5771-42C8-9A24-6968E0A2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 - </a:t>
            </a:r>
            <a:r>
              <a:rPr lang="fr-FR" dirty="0" err="1"/>
              <a:t>Dashboards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CBD38E-4364-4ACD-9EEC-60D27B7CA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9F2717-F504-4E66-9419-40EFE555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103C11-03E3-42F5-9AC6-499C880337C1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6E8168BC-2119-4844-93D0-0BCD58DD853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84949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462A9-45CA-414A-802F-777DE74A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163273-0E30-4175-B7A5-DC391F01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9468C1-FC8E-406E-98B5-DC1D66CF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5A01C9-8554-4890-880F-03C7A49D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D1237D67-EA2A-47F7-B793-BD14B0DF4D7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DBCF0-EC97-4819-B0F4-CCACA4F69395}"/>
              </a:ext>
            </a:extLst>
          </p:cNvPr>
          <p:cNvSpPr/>
          <p:nvPr/>
        </p:nvSpPr>
        <p:spPr>
          <a:xfrm>
            <a:off x="2658484" y="2978169"/>
            <a:ext cx="8136515" cy="2444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3C65D9-0B0C-4076-9018-0CC792A2A609}"/>
              </a:ext>
            </a:extLst>
          </p:cNvPr>
          <p:cNvSpPr txBox="1"/>
          <p:nvPr/>
        </p:nvSpPr>
        <p:spPr>
          <a:xfrm>
            <a:off x="2751836" y="2608837"/>
            <a:ext cx="78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A1B02-09E7-4E8D-A1F8-324506C66F44}"/>
              </a:ext>
            </a:extLst>
          </p:cNvPr>
          <p:cNvSpPr/>
          <p:nvPr/>
        </p:nvSpPr>
        <p:spPr>
          <a:xfrm>
            <a:off x="8559799" y="3130569"/>
            <a:ext cx="2108201" cy="2152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28413A9-74A8-4C57-A923-D1BEEA58B9E9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8991602" y="5283200"/>
            <a:ext cx="622298" cy="73660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1DA1226-E6B8-4676-AE54-64BBB7D5AF14}"/>
              </a:ext>
            </a:extLst>
          </p:cNvPr>
          <p:cNvSpPr txBox="1"/>
          <p:nvPr/>
        </p:nvSpPr>
        <p:spPr>
          <a:xfrm>
            <a:off x="7315204" y="6019801"/>
            <a:ext cx="335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Indicates</a:t>
            </a:r>
            <a:r>
              <a:rPr lang="fr-FR" dirty="0"/>
              <a:t> </a:t>
            </a:r>
            <a:r>
              <a:rPr lang="fr-FR" dirty="0" err="1"/>
              <a:t>wich</a:t>
            </a:r>
            <a:r>
              <a:rPr lang="fr-FR" dirty="0"/>
              <a:t> part of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or not. </a:t>
            </a:r>
          </a:p>
        </p:txBody>
      </p:sp>
    </p:spTree>
    <p:extLst>
      <p:ext uri="{BB962C8B-B14F-4D97-AF65-F5344CB8AC3E}">
        <p14:creationId xmlns:p14="http://schemas.microsoft.com/office/powerpoint/2010/main" val="853036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3D538B-F993-450C-BD68-14DC28ED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45</a:t>
            </a:fld>
            <a:endParaRPr lang="fr-FR"/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48777B23-E8B1-4C68-859F-7BC5153A3C72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Global Project Dashboard 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D80F2A-EEAA-46A6-8305-F60BC23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860" y="180976"/>
            <a:ext cx="2779120" cy="19378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3681F6-FEE5-4A73-9A94-AC7C225B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533" y="3693054"/>
            <a:ext cx="3457778" cy="20865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8CA987-DA8B-4682-B970-77A06409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076" y="2604724"/>
            <a:ext cx="2827389" cy="33458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03A23E-A38E-4522-9181-7601771DF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533" y="748243"/>
            <a:ext cx="2893907" cy="22089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03E8AC-5178-4631-B634-BC36DCA9C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14" y="533400"/>
            <a:ext cx="3555158" cy="4334933"/>
          </a:xfrm>
          <a:prstGeom prst="rect">
            <a:avLst/>
          </a:prstGeom>
        </p:spPr>
      </p:pic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40AAFCD-1DF1-4206-89EE-6A1D0606353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96908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83B398-56C7-4F99-A876-EFB4398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B22474-EE1C-4DA1-999C-F854BE51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6" y="962555"/>
            <a:ext cx="4275138" cy="19160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B9F5B6-CF67-4973-84D4-2861F51F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96" y="3668781"/>
            <a:ext cx="4225265" cy="19160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2CA608-8236-4629-8329-69B94772E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71" y="296332"/>
            <a:ext cx="3249469" cy="176946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DCA52AF-F2ED-40DE-B650-08A8175A9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267" y="33432"/>
            <a:ext cx="2865651" cy="234841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2CDA82-1785-446B-B54F-A65AFF179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706" y="2438400"/>
            <a:ext cx="6140069" cy="3989592"/>
          </a:xfrm>
          <a:prstGeom prst="rect">
            <a:avLst/>
          </a:prstGeom>
        </p:spPr>
      </p:pic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E5F6835D-FD11-4B3F-97FD-F1D06CEDE64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7D360D4E-9491-4AB7-8444-48D0662E19D8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Dashboard: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</p:spTree>
    <p:extLst>
      <p:ext uri="{BB962C8B-B14F-4D97-AF65-F5344CB8AC3E}">
        <p14:creationId xmlns:p14="http://schemas.microsoft.com/office/powerpoint/2010/main" val="4169067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3DB2E-FE06-47F3-8861-43343A6C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8BBAE7-7A21-42C0-A3FF-983994E3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5911" cy="18372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F055DB-8145-4B34-AB04-29CC4E282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60600"/>
            <a:ext cx="4911404" cy="34226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8962F9-D7DA-4A6F-BFCC-976FD4FF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36" y="181667"/>
            <a:ext cx="6056064" cy="3311200"/>
          </a:xfrm>
          <a:prstGeom prst="rect">
            <a:avLst/>
          </a:prstGeom>
        </p:spPr>
      </p:pic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526B2394-5A04-4D8D-BFB6-75FA21BE67F0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Budget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1612BF46-513C-4DC9-B40E-8F8960F2E40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13482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FB9FC4-606B-423D-BD2F-665C56D3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704811-53D2-4045-9820-1CF72258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11" y="79906"/>
            <a:ext cx="3529012" cy="32051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26D4814-1FA2-40F0-BCCC-D74375843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879" y="79906"/>
            <a:ext cx="2991690" cy="10232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75BBF5-EFF9-44AD-8FFA-8B71C9355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67" y="993189"/>
            <a:ext cx="4296872" cy="51790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35C4BA-74BF-4671-8AB8-0458E3ABE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111" y="3276070"/>
            <a:ext cx="3356981" cy="2896130"/>
          </a:xfrm>
          <a:prstGeom prst="rect">
            <a:avLst/>
          </a:prstGeom>
        </p:spPr>
      </p:pic>
      <p:sp>
        <p:nvSpPr>
          <p:cNvPr id="10" name="Espace réservé du pied de page 1">
            <a:extLst>
              <a:ext uri="{FF2B5EF4-FFF2-40B4-BE49-F238E27FC236}">
                <a16:creationId xmlns:a16="http://schemas.microsoft.com/office/drawing/2014/main" id="{27AD074E-DB11-4899-86AA-4C6BF7C3FE1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6DC495D0-1197-4896-855F-69818AFB1EEF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Bankability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</p:spTree>
    <p:extLst>
      <p:ext uri="{BB962C8B-B14F-4D97-AF65-F5344CB8AC3E}">
        <p14:creationId xmlns:p14="http://schemas.microsoft.com/office/powerpoint/2010/main" val="833606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4E020-689C-4973-81C0-114ABB97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CF867-FAED-4F14-B114-FF234D51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5814B8-D7F7-41C9-90FC-7016C7E7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06951" cy="636016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328C07-9E5B-499C-84C4-70D9504F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49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A947B83D-F1F9-48C2-AAB9-54661B65D1D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C6ED69E-D920-424E-A1D2-8EB483FAF238}"/>
              </a:ext>
            </a:extLst>
          </p:cNvPr>
          <p:cNvCxnSpPr>
            <a:cxnSpLocks/>
          </p:cNvCxnSpPr>
          <p:nvPr/>
        </p:nvCxnSpPr>
        <p:spPr>
          <a:xfrm>
            <a:off x="4856480" y="3596640"/>
            <a:ext cx="914400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3E77ABF-2234-4254-BA5D-ED7910A62438}"/>
              </a:ext>
            </a:extLst>
          </p:cNvPr>
          <p:cNvSpPr txBox="1"/>
          <p:nvPr/>
        </p:nvSpPr>
        <p:spPr>
          <a:xfrm>
            <a:off x="2743200" y="3411987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Scenario.</a:t>
            </a:r>
          </a:p>
        </p:txBody>
      </p:sp>
    </p:spTree>
    <p:extLst>
      <p:ext uri="{BB962C8B-B14F-4D97-AF65-F5344CB8AC3E}">
        <p14:creationId xmlns:p14="http://schemas.microsoft.com/office/powerpoint/2010/main" val="325712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B1B228-C2D2-478E-9FBE-2E4309B5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9D23C0-D0E8-4948-A744-3383FF7D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711176-318A-48D9-B520-4D2B5532878D}"/>
              </a:ext>
            </a:extLst>
          </p:cNvPr>
          <p:cNvSpPr/>
          <p:nvPr/>
        </p:nvSpPr>
        <p:spPr>
          <a:xfrm>
            <a:off x="0" y="0"/>
            <a:ext cx="2442077" cy="31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1D0B43D-B515-420D-8D84-25505B2F1BC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" y="345535"/>
            <a:ext cx="533401" cy="354066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C47E765-C9C0-4695-A5A7-F45EA734739D}"/>
              </a:ext>
            </a:extLst>
          </p:cNvPr>
          <p:cNvSpPr txBox="1"/>
          <p:nvPr/>
        </p:nvSpPr>
        <p:spPr>
          <a:xfrm>
            <a:off x="1143000" y="3924300"/>
            <a:ext cx="3246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This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NavBar</a:t>
            </a:r>
            <a:r>
              <a:rPr lang="fr-FR" sz="1400" dirty="0"/>
              <a:t>. It </a:t>
            </a:r>
            <a:r>
              <a:rPr lang="fr-FR" sz="1400" dirty="0" err="1"/>
              <a:t>allows</a:t>
            </a:r>
            <a:r>
              <a:rPr lang="fr-FR" sz="1400" dirty="0"/>
              <a:t> </a:t>
            </a:r>
            <a:r>
              <a:rPr lang="fr-FR" sz="1400" dirty="0" err="1"/>
              <a:t>you</a:t>
            </a:r>
            <a:r>
              <a:rPr lang="fr-FR" sz="1400" dirty="0"/>
              <a:t> to </a:t>
            </a:r>
            <a:r>
              <a:rPr lang="fr-FR" sz="1400" dirty="0" err="1"/>
              <a:t>navigate</a:t>
            </a:r>
            <a:r>
              <a:rPr lang="fr-FR" sz="1400" dirty="0"/>
              <a:t> </a:t>
            </a:r>
            <a:r>
              <a:rPr lang="fr-FR" sz="1400" dirty="0" err="1"/>
              <a:t>through</a:t>
            </a:r>
            <a:r>
              <a:rPr lang="fr-FR" sz="1400" dirty="0"/>
              <a:t> the </a:t>
            </a:r>
            <a:r>
              <a:rPr lang="fr-FR" sz="1400" dirty="0" err="1"/>
              <a:t>differents</a:t>
            </a:r>
            <a:r>
              <a:rPr lang="fr-FR" sz="1400" dirty="0"/>
              <a:t> parts.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AC2171-1685-4255-8787-D6CFE0F29FBB}"/>
              </a:ext>
            </a:extLst>
          </p:cNvPr>
          <p:cNvSpPr/>
          <p:nvPr/>
        </p:nvSpPr>
        <p:spPr>
          <a:xfrm>
            <a:off x="10445877" y="0"/>
            <a:ext cx="846963" cy="31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4AF3493-2E4E-443D-AA4F-7EEF945B03E7}"/>
              </a:ext>
            </a:extLst>
          </p:cNvPr>
          <p:cNvCxnSpPr>
            <a:cxnSpLocks/>
          </p:cNvCxnSpPr>
          <p:nvPr/>
        </p:nvCxnSpPr>
        <p:spPr>
          <a:xfrm flipV="1">
            <a:off x="10096500" y="349345"/>
            <a:ext cx="510540" cy="34606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0942A83-3A1B-4F8C-AACB-65B50A73128A}"/>
              </a:ext>
            </a:extLst>
          </p:cNvPr>
          <p:cNvSpPr txBox="1"/>
          <p:nvPr/>
        </p:nvSpPr>
        <p:spPr>
          <a:xfrm>
            <a:off x="8069580" y="3782050"/>
            <a:ext cx="324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you</a:t>
            </a:r>
            <a:r>
              <a:rPr lang="fr-FR" sz="1400" dirty="0"/>
              <a:t> have </a:t>
            </a:r>
            <a:r>
              <a:rPr lang="fr-FR" sz="1400" dirty="0" err="1"/>
              <a:t>access</a:t>
            </a:r>
            <a:r>
              <a:rPr lang="fr-FR" sz="1400" dirty="0"/>
              <a:t> to the settings.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D2DB0A31-978D-482E-8BCD-C5F5ABF5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 Login</a:t>
            </a:r>
          </a:p>
        </p:txBody>
      </p:sp>
    </p:spTree>
    <p:extLst>
      <p:ext uri="{BB962C8B-B14F-4D97-AF65-F5344CB8AC3E}">
        <p14:creationId xmlns:p14="http://schemas.microsoft.com/office/powerpoint/2010/main" val="1324098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E63F28-0EEF-4739-ADDD-FA633C24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F5FE01-4B28-4043-839F-C348A954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18"/>
          <a:stretch/>
        </p:blipFill>
        <p:spPr>
          <a:xfrm>
            <a:off x="336233" y="168274"/>
            <a:ext cx="3433128" cy="4060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914B3BC-C803-4ECB-B343-8C7D8F1A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3" y="5220656"/>
            <a:ext cx="4895197" cy="593725"/>
          </a:xfrm>
          <a:prstGeom prst="rect">
            <a:avLst/>
          </a:prstGeom>
        </p:spPr>
      </p:pic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41163326-83C4-4E02-82F8-6755B5505CE8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Financing</a:t>
            </a:r>
            <a:r>
              <a:rPr lang="fr-FR" dirty="0"/>
              <a:t>: </a:t>
            </a:r>
            <a:r>
              <a:rPr lang="fr-FR" dirty="0" err="1"/>
              <a:t>example</a:t>
            </a:r>
            <a:r>
              <a:rPr lang="fr-FR" dirty="0"/>
              <a:t> of graph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C25313-96AC-4408-8B5B-FFB02EC9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267" y="310905"/>
            <a:ext cx="3658262" cy="28227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DD9DEF-77D0-4DDD-ABE8-C35E992F3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360" y="3429000"/>
            <a:ext cx="3580844" cy="23279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E7CC5C-B642-4308-A1D5-02034357C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428" y="447040"/>
            <a:ext cx="3523983" cy="4266334"/>
          </a:xfrm>
          <a:prstGeom prst="rect">
            <a:avLst/>
          </a:prstGeom>
        </p:spPr>
      </p:pic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1CDCE6D6-68E2-45D8-9345-C4781BB721E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C - </a:t>
            </a:r>
            <a:r>
              <a:rPr lang="fr-FR" sz="2400" dirty="0" err="1"/>
              <a:t>Dashboards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773213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982E2-C157-4644-A05E-2C7E5E5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D- </a:t>
            </a:r>
            <a:r>
              <a:rPr lang="fr-FR" dirty="0" err="1"/>
              <a:t>Comparison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3F4BE2-5D99-4419-89F5-714716B54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6B1152-1C9B-4D52-A931-4672E44A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39FB34-5599-4F83-97EA-331BB0B0FE61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2C6EB770-C063-4705-A526-26750EEB567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268535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E5ABA-476B-44F2-B98E-05AFCCFD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10BDB-F8CF-4D87-B341-A5A3F451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08A194-2FC6-4D13-883A-BC06BA51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19828" cy="631115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20C9B2-CBB1-454A-BB2F-5CD62329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52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A0352A-A892-44CB-A1E0-5EF65288203D}"/>
              </a:ext>
            </a:extLst>
          </p:cNvPr>
          <p:cNvSpPr/>
          <p:nvPr/>
        </p:nvSpPr>
        <p:spPr>
          <a:xfrm>
            <a:off x="24385" y="1229042"/>
            <a:ext cx="2082322" cy="698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287C207-2287-4CE0-BB84-B0D15469C224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2106707" y="1578227"/>
            <a:ext cx="4603746" cy="111568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27C9663-49D2-4737-A126-BFA817D7F103}"/>
              </a:ext>
            </a:extLst>
          </p:cNvPr>
          <p:cNvSpPr txBox="1"/>
          <p:nvPr/>
        </p:nvSpPr>
        <p:spPr>
          <a:xfrm>
            <a:off x="6710453" y="2232246"/>
            <a:ext cx="440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section of the Comparaison section.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559D54D-1277-4FA4-988A-DE12F11CCE77}"/>
              </a:ext>
            </a:extLst>
          </p:cNvPr>
          <p:cNvSpPr txBox="1"/>
          <p:nvPr/>
        </p:nvSpPr>
        <p:spPr>
          <a:xfrm>
            <a:off x="4596230" y="5934670"/>
            <a:ext cx="440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butons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section of the Comparaison section.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8CD2DB7-D2D6-4428-B383-5F94DDC3C9F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013119" y="5585012"/>
            <a:ext cx="787437" cy="34965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B11E1C1-0CEC-4F30-8B03-755C46BFB48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800556" y="5585012"/>
            <a:ext cx="614899" cy="34965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Espace réservé du pied de page 1">
            <a:extLst>
              <a:ext uri="{FF2B5EF4-FFF2-40B4-BE49-F238E27FC236}">
                <a16:creationId xmlns:a16="http://schemas.microsoft.com/office/drawing/2014/main" id="{478F2944-7F3A-4649-A653-33E6A3B6C6B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999926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449DDE7-874D-4D0A-B8CE-436B54C8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Compare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216ADCF-6AC0-4DC6-A0C4-687155595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D38030-C76C-40DA-944C-F5710279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53</a:t>
            </a:fld>
            <a:endParaRPr lang="fr-FR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5227BAA6-DDB1-45C3-96AE-4235EF6341E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04916" y="2791477"/>
            <a:ext cx="60915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471DE7-B814-4B73-90A5-322F61950368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884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2D0EB-6811-45F6-AB56-CF9B3B7D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4838D-7CE9-46E0-BD1E-BBAD5537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084093-C1FC-4A12-B40F-A57B1F8C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8BC044-0CF9-4D57-B52F-AEB170C8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54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007571C5-D306-4E60-B1DD-C22E65ABA4F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6E8FA-1ED7-4D13-BD19-0658F55F9508}"/>
              </a:ext>
            </a:extLst>
          </p:cNvPr>
          <p:cNvSpPr/>
          <p:nvPr/>
        </p:nvSpPr>
        <p:spPr>
          <a:xfrm>
            <a:off x="24385" y="1229042"/>
            <a:ext cx="2082322" cy="2554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BF45989-E095-4E91-92AC-AB344EEAC83D}"/>
              </a:ext>
            </a:extLst>
          </p:cNvPr>
          <p:cNvCxnSpPr>
            <a:cxnSpLocks/>
            <a:stCxn id="10" idx="1"/>
            <a:endCxn id="8" idx="2"/>
          </p:cNvCxnSpPr>
          <p:nvPr/>
        </p:nvCxnSpPr>
        <p:spPr>
          <a:xfrm flipH="1" flipV="1">
            <a:off x="1065546" y="3783106"/>
            <a:ext cx="1433814" cy="196715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361B18A2-2FF6-447F-AA0A-20E004AF3BF6}"/>
              </a:ext>
            </a:extLst>
          </p:cNvPr>
          <p:cNvSpPr txBox="1"/>
          <p:nvPr/>
        </p:nvSpPr>
        <p:spPr>
          <a:xfrm>
            <a:off x="2499360" y="4734600"/>
            <a:ext cx="44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sections of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white links. The </a:t>
            </a:r>
            <a:r>
              <a:rPr lang="fr-FR" dirty="0" err="1"/>
              <a:t>grey</a:t>
            </a:r>
            <a:r>
              <a:rPr lang="fr-FR" dirty="0"/>
              <a:t> links </a:t>
            </a:r>
            <a:r>
              <a:rPr lang="fr-FR" dirty="0" err="1"/>
              <a:t>need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0016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9F274-E83A-48C0-9B94-2937728D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F69D3-EE07-41AE-B8FB-47FD756B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F467EA-361D-4918-8D78-6B18E8FC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96918" cy="62982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614929-280A-4C2D-84EB-70DF4C3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55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641A7527-734C-45F3-8C21-9E28D8CD8B5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3266A-F9D5-4929-8BA1-DF6783091C5A}"/>
              </a:ext>
            </a:extLst>
          </p:cNvPr>
          <p:cNvSpPr/>
          <p:nvPr/>
        </p:nvSpPr>
        <p:spPr>
          <a:xfrm>
            <a:off x="2698376" y="2904564"/>
            <a:ext cx="8041341" cy="1721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8ED1186-4AA6-4521-8F2E-6CB5310DC2DC}"/>
              </a:ext>
            </a:extLst>
          </p:cNvPr>
          <p:cNvCxnSpPr>
            <a:cxnSpLocks/>
          </p:cNvCxnSpPr>
          <p:nvPr/>
        </p:nvCxnSpPr>
        <p:spPr>
          <a:xfrm flipV="1">
            <a:off x="2698376" y="4625788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A51623C-FC29-485A-AF3B-B3CD08193627}"/>
              </a:ext>
            </a:extLst>
          </p:cNvPr>
          <p:cNvSpPr txBox="1"/>
          <p:nvPr/>
        </p:nvSpPr>
        <p:spPr>
          <a:xfrm>
            <a:off x="2402541" y="5441576"/>
            <a:ext cx="210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compare.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59D73-71E5-4CE9-B9EE-B0C64D353696}"/>
              </a:ext>
            </a:extLst>
          </p:cNvPr>
          <p:cNvSpPr/>
          <p:nvPr/>
        </p:nvSpPr>
        <p:spPr>
          <a:xfrm>
            <a:off x="8399929" y="3056965"/>
            <a:ext cx="2169459" cy="1470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1A0C492-23E0-4A02-BEA0-41ADE6CB3EB1}"/>
              </a:ext>
            </a:extLst>
          </p:cNvPr>
          <p:cNvCxnSpPr>
            <a:cxnSpLocks/>
          </p:cNvCxnSpPr>
          <p:nvPr/>
        </p:nvCxnSpPr>
        <p:spPr>
          <a:xfrm flipV="1">
            <a:off x="9511552" y="4527177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8E3D0E9-E7D6-46A6-A48E-DA5915FE76FE}"/>
              </a:ext>
            </a:extLst>
          </p:cNvPr>
          <p:cNvSpPr txBox="1"/>
          <p:nvPr/>
        </p:nvSpPr>
        <p:spPr>
          <a:xfrm>
            <a:off x="8222456" y="5256807"/>
            <a:ext cx="2775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 sur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scoping</a:t>
            </a:r>
            <a:r>
              <a:rPr lang="fr-FR" dirty="0"/>
              <a:t> and the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are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for all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compare.</a:t>
            </a:r>
          </a:p>
        </p:txBody>
      </p:sp>
    </p:spTree>
    <p:extLst>
      <p:ext uri="{BB962C8B-B14F-4D97-AF65-F5344CB8AC3E}">
        <p14:creationId xmlns:p14="http://schemas.microsoft.com/office/powerpoint/2010/main" val="2664254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44A37-1704-4A87-9127-7DEF90D5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D494EA-AB28-4147-9F61-54F797B3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9A62F419-770E-434F-B25C-0AAFEAEADB23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19FF4B-3512-4921-AEFE-E89EE5665305}"/>
              </a:ext>
            </a:extLst>
          </p:cNvPr>
          <p:cNvSpPr/>
          <p:nvPr/>
        </p:nvSpPr>
        <p:spPr>
          <a:xfrm>
            <a:off x="1685365" y="1577788"/>
            <a:ext cx="9314328" cy="1851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90601A8-05D4-4C88-BF1E-2F21BE4E7175}"/>
              </a:ext>
            </a:extLst>
          </p:cNvPr>
          <p:cNvCxnSpPr>
            <a:cxnSpLocks/>
          </p:cNvCxnSpPr>
          <p:nvPr/>
        </p:nvCxnSpPr>
        <p:spPr>
          <a:xfrm flipV="1">
            <a:off x="3263153" y="3429000"/>
            <a:ext cx="0" cy="9816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FD415B8-5C8F-4CD8-93FE-383A7E0D0675}"/>
              </a:ext>
            </a:extLst>
          </p:cNvPr>
          <p:cNvSpPr txBox="1"/>
          <p:nvPr/>
        </p:nvSpPr>
        <p:spPr>
          <a:xfrm>
            <a:off x="2241176" y="4580965"/>
            <a:ext cx="2788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have a </a:t>
            </a:r>
            <a:r>
              <a:rPr lang="fr-FR" dirty="0" err="1"/>
              <a:t>summary</a:t>
            </a:r>
            <a:r>
              <a:rPr lang="fr-FR" dirty="0"/>
              <a:t> of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are </a:t>
            </a:r>
            <a:r>
              <a:rPr lang="fr-FR" dirty="0" err="1"/>
              <a:t>comparating</a:t>
            </a:r>
            <a:r>
              <a:rPr lang="fr-FR" dirty="0"/>
              <a:t>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E6E8E78-948F-4B2B-BA0A-5B9F0941C8C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406769" y="3989294"/>
            <a:ext cx="0" cy="59167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EA85CB-A0A0-4EDD-BE86-3120727A6D0E}"/>
              </a:ext>
            </a:extLst>
          </p:cNvPr>
          <p:cNvSpPr txBox="1"/>
          <p:nvPr/>
        </p:nvSpPr>
        <p:spPr>
          <a:xfrm>
            <a:off x="5744867" y="4580965"/>
            <a:ext cx="1323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4320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F5DB3-A7A9-4BF1-8002-3A166F9E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7447D5-6CC6-4BBB-B977-0B93EC34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7E6BA3-4287-43CD-99EE-8CF0B9EF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A2D78E-1725-484B-BFE1-86E28BBD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57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1699E5C9-8089-4A29-88A4-DF0F9273912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0E62EDD7-D166-457C-803C-B2EAA3C55B10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Investment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E62179-8F4F-4F1F-85E0-D0C37ED0DEB7}"/>
              </a:ext>
            </a:extLst>
          </p:cNvPr>
          <p:cNvSpPr/>
          <p:nvPr/>
        </p:nvSpPr>
        <p:spPr>
          <a:xfrm flipV="1">
            <a:off x="4500282" y="0"/>
            <a:ext cx="4365812" cy="1102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18B1F11-912D-4E39-9CCF-B6C5E0910AF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054455" y="600635"/>
            <a:ext cx="1445827" cy="58183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F93B394-BD96-4638-8DF3-FB69159A1874}"/>
              </a:ext>
            </a:extLst>
          </p:cNvPr>
          <p:cNvSpPr txBox="1"/>
          <p:nvPr/>
        </p:nvSpPr>
        <p:spPr>
          <a:xfrm>
            <a:off x="2334768" y="1182469"/>
            <a:ext cx="1439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investment</a:t>
            </a:r>
            <a:r>
              <a:rPr lang="fr-FR" dirty="0"/>
              <a:t> </a:t>
            </a:r>
            <a:r>
              <a:rPr lang="fr-FR" dirty="0" err="1"/>
              <a:t>indicators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98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47079-944F-4FA2-8D7C-BF999946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59C01-E17A-4FE9-896C-E162987F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43"/>
          <a:stretch/>
        </p:blipFill>
        <p:spPr>
          <a:xfrm>
            <a:off x="0" y="0"/>
            <a:ext cx="11267639" cy="407894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734470-3877-489C-AE37-8559EB05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58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6BE3A2-AB2C-43B2-893D-C60FD2B5CC8A}"/>
              </a:ext>
            </a:extLst>
          </p:cNvPr>
          <p:cNvSpPr/>
          <p:nvPr/>
        </p:nvSpPr>
        <p:spPr>
          <a:xfrm flipV="1">
            <a:off x="4527175" y="2241173"/>
            <a:ext cx="4365813" cy="1604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3134C31-1156-40E6-A874-439EBA2BD2CD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884511" y="2438399"/>
            <a:ext cx="642664" cy="60511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1393998-2915-44F4-BF71-6C370BEF04F7}"/>
              </a:ext>
            </a:extLst>
          </p:cNvPr>
          <p:cNvSpPr txBox="1"/>
          <p:nvPr/>
        </p:nvSpPr>
        <p:spPr>
          <a:xfrm>
            <a:off x="2445138" y="1976734"/>
            <a:ext cx="1439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indicators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FD9A2B8-8E7F-4C12-8DF6-4B98EC2EC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79" y="5001641"/>
            <a:ext cx="2342485" cy="118134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565FE97-EFB8-4AF1-831E-BEB3177B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601" y="5004440"/>
            <a:ext cx="2395040" cy="11433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D707FD5-F7A2-4A3F-B21F-1689463A1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641" y="4990851"/>
            <a:ext cx="2395041" cy="11705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CF033E-7C68-4BD4-BAC8-78A88D19E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55" y="4889118"/>
            <a:ext cx="2644958" cy="124059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77A0D6A-3976-489B-B0F8-16523E79D3EC}"/>
              </a:ext>
            </a:extLst>
          </p:cNvPr>
          <p:cNvSpPr txBox="1"/>
          <p:nvPr/>
        </p:nvSpPr>
        <p:spPr>
          <a:xfrm>
            <a:off x="3182753" y="4042656"/>
            <a:ext cx="497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Compare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thank</a:t>
            </a:r>
            <a:r>
              <a:rPr lang="fr-FR" dirty="0"/>
              <a:t> to the </a:t>
            </a:r>
            <a:r>
              <a:rPr lang="fr-FR" dirty="0" err="1"/>
              <a:t>graphics</a:t>
            </a:r>
            <a:endParaRPr lang="fr-FR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B224C7C-36DF-49DF-9576-6A0D22BED790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 flipH="1">
            <a:off x="1490722" y="4411988"/>
            <a:ext cx="4180850" cy="58965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5A11F79-8EC6-40BB-9EE2-365A37966E0D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 flipH="1">
            <a:off x="4165121" y="4411988"/>
            <a:ext cx="1506451" cy="59245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668BF8-90D4-4C9E-A5EC-43846943F444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5671572" y="4411988"/>
            <a:ext cx="888590" cy="5788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A5C8C90-BF0F-4A5B-8170-E34FFDA65B1B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5671572" y="4411988"/>
            <a:ext cx="3862262" cy="47713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Espace réservé du pied de page 1">
            <a:extLst>
              <a:ext uri="{FF2B5EF4-FFF2-40B4-BE49-F238E27FC236}">
                <a16:creationId xmlns:a16="http://schemas.microsoft.com/office/drawing/2014/main" id="{11653F30-A31B-4F66-833C-EFAF538408E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55882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7B5A2-F602-456B-A6EE-45594209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EAFA1F-5034-443B-8EAA-69C985A7F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96"/>
          <a:stretch/>
        </p:blipFill>
        <p:spPr>
          <a:xfrm>
            <a:off x="0" y="1"/>
            <a:ext cx="11292840" cy="44341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0B08E9-81B2-4C08-B765-403ED0D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59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F72ECC3B-4FA5-412C-A31E-F09C3675691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BB641D-2F33-4F94-B486-C7F9E281BB76}"/>
              </a:ext>
            </a:extLst>
          </p:cNvPr>
          <p:cNvSpPr/>
          <p:nvPr/>
        </p:nvSpPr>
        <p:spPr>
          <a:xfrm flipV="1">
            <a:off x="4554069" y="2958352"/>
            <a:ext cx="4365813" cy="1038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C621A13-3E64-4B3D-8880-27649D340606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911405" y="2589815"/>
            <a:ext cx="642664" cy="8879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6AC7965-D706-482F-A62D-8A2AF4EB6A0D}"/>
              </a:ext>
            </a:extLst>
          </p:cNvPr>
          <p:cNvSpPr txBox="1"/>
          <p:nvPr/>
        </p:nvSpPr>
        <p:spPr>
          <a:xfrm>
            <a:off x="2472032" y="2128150"/>
            <a:ext cx="1439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indicators</a:t>
            </a:r>
            <a:r>
              <a:rPr lang="fr-FR" dirty="0"/>
              <a:t>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BD5F138-E6E1-4811-B092-815489CF7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5" t="26405" r="42206" b="12223"/>
          <a:stretch/>
        </p:blipFill>
        <p:spPr>
          <a:xfrm>
            <a:off x="2472032" y="4436512"/>
            <a:ext cx="2205318" cy="2126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D78A44F-791D-4CCB-B136-F6EEEE0D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7" t="23660" r="2122" b="10000"/>
          <a:stretch/>
        </p:blipFill>
        <p:spPr>
          <a:xfrm>
            <a:off x="8128355" y="4365810"/>
            <a:ext cx="2091914" cy="206893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54C0A30-E3AC-4DC6-8B5C-5DA660C3E579}"/>
              </a:ext>
            </a:extLst>
          </p:cNvPr>
          <p:cNvSpPr txBox="1"/>
          <p:nvPr/>
        </p:nvSpPr>
        <p:spPr>
          <a:xfrm>
            <a:off x="5047412" y="4656819"/>
            <a:ext cx="275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Compare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thank</a:t>
            </a:r>
            <a:r>
              <a:rPr lang="fr-FR" dirty="0"/>
              <a:t> to the </a:t>
            </a:r>
            <a:r>
              <a:rPr lang="fr-FR" dirty="0" err="1"/>
              <a:t>graphics</a:t>
            </a:r>
            <a:r>
              <a:rPr lang="fr-FR" dirty="0"/>
              <a:t>.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852379E-132E-4251-87F7-9D0D115EB941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4677350" y="4979985"/>
            <a:ext cx="370062" cy="5195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9754336-B408-400E-B9C9-38CF1995DDBC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7799294" y="4979985"/>
            <a:ext cx="329061" cy="42029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85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3A192-E4E8-4CA7-9E69-ACEBF5B6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Project Design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76686A3-9E10-40BA-99A4-D15E58BDA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DB0BD2-08FF-426E-A3B8-42AE875D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</a:t>
            </a:fld>
            <a:endParaRPr lang="fr-FR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8F21618E-FF2B-453A-8019-4E73C79C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29D364-D44B-48D7-9DAF-7F48172C0F84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0414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90E23-A02E-49B5-8DC2-8375051C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B7A077-DE29-4F75-BC3A-24478EAD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52"/>
          <a:stretch/>
        </p:blipFill>
        <p:spPr>
          <a:xfrm>
            <a:off x="0" y="1"/>
            <a:ext cx="11292840" cy="404308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907413-6E29-4813-A7DE-65CE4130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60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EE8C0-8369-4778-9D1E-1F8405853CF5}"/>
              </a:ext>
            </a:extLst>
          </p:cNvPr>
          <p:cNvSpPr/>
          <p:nvPr/>
        </p:nvSpPr>
        <p:spPr>
          <a:xfrm flipV="1">
            <a:off x="4563033" y="2651521"/>
            <a:ext cx="4365813" cy="1038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E7158FB-7525-4207-AAF1-0B1B6835A29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920369" y="2421484"/>
            <a:ext cx="642664" cy="7494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C20351C-53A0-40E9-9867-1E430C9B28D0}"/>
              </a:ext>
            </a:extLst>
          </p:cNvPr>
          <p:cNvSpPr txBox="1"/>
          <p:nvPr/>
        </p:nvSpPr>
        <p:spPr>
          <a:xfrm>
            <a:off x="2312894" y="1821319"/>
            <a:ext cx="1607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Non Quantifiable </a:t>
            </a:r>
            <a:r>
              <a:rPr lang="fr-FR" dirty="0" err="1"/>
              <a:t>indicators</a:t>
            </a:r>
            <a:r>
              <a:rPr lang="fr-FR" dirty="0"/>
              <a:t>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23956A-9850-49B0-8455-6EB9D1247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0" t="34679" r="41420" b="12388"/>
          <a:stretch/>
        </p:blipFill>
        <p:spPr>
          <a:xfrm>
            <a:off x="2192043" y="4326882"/>
            <a:ext cx="2568470" cy="21421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80DB38D-D9E4-4C0D-A835-EAE4E5834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18" t="33725" r="667" b="14053"/>
          <a:stretch/>
        </p:blipFill>
        <p:spPr>
          <a:xfrm>
            <a:off x="8035603" y="4326882"/>
            <a:ext cx="2587109" cy="199913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28A322B-5BF0-4D82-92C5-1BC58284FC9D}"/>
              </a:ext>
            </a:extLst>
          </p:cNvPr>
          <p:cNvSpPr txBox="1"/>
          <p:nvPr/>
        </p:nvSpPr>
        <p:spPr>
          <a:xfrm>
            <a:off x="5156587" y="4680116"/>
            <a:ext cx="2568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Compare the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thank</a:t>
            </a:r>
            <a:r>
              <a:rPr lang="fr-FR" dirty="0"/>
              <a:t> to the </a:t>
            </a:r>
            <a:r>
              <a:rPr lang="fr-FR" dirty="0" err="1"/>
              <a:t>graphics</a:t>
            </a:r>
            <a:r>
              <a:rPr lang="fr-FR" dirty="0"/>
              <a:t>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5F5CA3D-56B2-4874-9C5A-6BA46080C7D9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4760513" y="5003282"/>
            <a:ext cx="396074" cy="3946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B2183EB-EE26-45D1-9531-95916B374906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7725057" y="5003282"/>
            <a:ext cx="310546" cy="32316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Espace réservé du pied de page 1">
            <a:extLst>
              <a:ext uri="{FF2B5EF4-FFF2-40B4-BE49-F238E27FC236}">
                <a16:creationId xmlns:a16="http://schemas.microsoft.com/office/drawing/2014/main" id="{C0F84707-1985-4FD6-A940-2DFB4ED8D09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70802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9B22E-A8C8-4F1D-8061-EB062FD3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2AB563-B382-4D17-8472-EB35D4728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57"/>
          <a:stretch/>
        </p:blipFill>
        <p:spPr>
          <a:xfrm>
            <a:off x="0" y="1"/>
            <a:ext cx="11292840" cy="510988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358FF2-F55E-4912-B07A-5B15C39F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50BF92-F2AD-45D6-9064-9F52830EC5A8}"/>
              </a:ext>
            </a:extLst>
          </p:cNvPr>
          <p:cNvSpPr/>
          <p:nvPr/>
        </p:nvSpPr>
        <p:spPr>
          <a:xfrm flipV="1">
            <a:off x="4503668" y="2887283"/>
            <a:ext cx="4365813" cy="2312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90693B3-0248-4810-86B3-F15946A3B0D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861004" y="2795746"/>
            <a:ext cx="642664" cy="124765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52E755A-E60B-4B69-84A9-40127A71CC99}"/>
              </a:ext>
            </a:extLst>
          </p:cNvPr>
          <p:cNvSpPr txBox="1"/>
          <p:nvPr/>
        </p:nvSpPr>
        <p:spPr>
          <a:xfrm>
            <a:off x="2253529" y="2057082"/>
            <a:ext cx="1607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Financial &amp; </a:t>
            </a:r>
            <a:r>
              <a:rPr lang="fr-FR" dirty="0" err="1"/>
              <a:t>Societal</a:t>
            </a:r>
            <a:r>
              <a:rPr lang="fr-FR" dirty="0"/>
              <a:t> Components </a:t>
            </a:r>
            <a:r>
              <a:rPr lang="fr-FR" dirty="0" err="1"/>
              <a:t>indicators</a:t>
            </a:r>
            <a:r>
              <a:rPr lang="fr-FR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D72AC6-0DC8-4827-B55A-907531D5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152" y="3624728"/>
            <a:ext cx="1890432" cy="15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3A342E-9494-4911-8654-9BFB415D8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49" y="5286934"/>
            <a:ext cx="1781667" cy="14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27E4F1-EB92-4403-8459-F540EF13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7" y="5103897"/>
            <a:ext cx="1893022" cy="158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8C8754-E0C1-44DB-A03D-BF39505B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018" y="5291065"/>
            <a:ext cx="1817922" cy="14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B8FB033-0DD6-4C12-A8E4-56F5D0E9D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99" y="5199528"/>
            <a:ext cx="1939635" cy="144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027ADFE-0FF6-4808-AB26-1B759C7E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565" y="3649330"/>
            <a:ext cx="1784257" cy="146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CD26D8C-9C2A-413C-8F85-7D446C462A3E}"/>
              </a:ext>
            </a:extLst>
          </p:cNvPr>
          <p:cNvSpPr txBox="1"/>
          <p:nvPr/>
        </p:nvSpPr>
        <p:spPr>
          <a:xfrm>
            <a:off x="4683254" y="5546387"/>
            <a:ext cx="2036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Compare the </a:t>
            </a:r>
            <a:r>
              <a:rPr lang="fr-FR" sz="1400" dirty="0" err="1"/>
              <a:t>projects</a:t>
            </a:r>
            <a:r>
              <a:rPr lang="fr-FR" sz="1400" dirty="0"/>
              <a:t> </a:t>
            </a:r>
            <a:r>
              <a:rPr lang="fr-FR" sz="1400" dirty="0" err="1"/>
              <a:t>thank</a:t>
            </a:r>
            <a:r>
              <a:rPr lang="fr-FR" sz="1400" dirty="0"/>
              <a:t> to the </a:t>
            </a:r>
            <a:r>
              <a:rPr lang="fr-FR" sz="1400" dirty="0" err="1"/>
              <a:t>graphics</a:t>
            </a:r>
            <a:r>
              <a:rPr lang="fr-FR" sz="1400" dirty="0"/>
              <a:t>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34D86C2-F2A6-4B04-AF63-DCF52AD49304}"/>
              </a:ext>
            </a:extLst>
          </p:cNvPr>
          <p:cNvCxnSpPr>
            <a:cxnSpLocks/>
            <a:stCxn id="19" idx="1"/>
            <a:endCxn id="1030" idx="3"/>
          </p:cNvCxnSpPr>
          <p:nvPr/>
        </p:nvCxnSpPr>
        <p:spPr>
          <a:xfrm flipH="1">
            <a:off x="2253529" y="5807997"/>
            <a:ext cx="2429725" cy="8962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21E9B27-3CE3-4F49-B690-887BF38B3702}"/>
              </a:ext>
            </a:extLst>
          </p:cNvPr>
          <p:cNvCxnSpPr>
            <a:cxnSpLocks/>
            <a:stCxn id="19" idx="3"/>
            <a:endCxn id="1036" idx="1"/>
          </p:cNvCxnSpPr>
          <p:nvPr/>
        </p:nvCxnSpPr>
        <p:spPr>
          <a:xfrm flipV="1">
            <a:off x="6719673" y="4379607"/>
            <a:ext cx="2372892" cy="14283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0A3BB56-994B-477A-AE59-0FEF85F32C84}"/>
              </a:ext>
            </a:extLst>
          </p:cNvPr>
          <p:cNvCxnSpPr>
            <a:cxnSpLocks/>
            <a:stCxn id="19" idx="3"/>
            <a:endCxn id="1034" idx="1"/>
          </p:cNvCxnSpPr>
          <p:nvPr/>
        </p:nvCxnSpPr>
        <p:spPr>
          <a:xfrm>
            <a:off x="6719673" y="5807997"/>
            <a:ext cx="2280726" cy="11403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23ED0B7-98D6-4DD7-930A-0B5E60F5BD19}"/>
              </a:ext>
            </a:extLst>
          </p:cNvPr>
          <p:cNvCxnSpPr>
            <a:cxnSpLocks/>
            <a:stCxn id="19" idx="3"/>
            <a:endCxn id="1032" idx="1"/>
          </p:cNvCxnSpPr>
          <p:nvPr/>
        </p:nvCxnSpPr>
        <p:spPr>
          <a:xfrm>
            <a:off x="6719673" y="5807997"/>
            <a:ext cx="397345" cy="22240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D7DFC12-2BB4-4AB0-BCFD-77811620CE7E}"/>
              </a:ext>
            </a:extLst>
          </p:cNvPr>
          <p:cNvCxnSpPr>
            <a:cxnSpLocks/>
            <a:stCxn id="19" idx="1"/>
            <a:endCxn id="1028" idx="3"/>
          </p:cNvCxnSpPr>
          <p:nvPr/>
        </p:nvCxnSpPr>
        <p:spPr>
          <a:xfrm flipH="1">
            <a:off x="4408616" y="5807997"/>
            <a:ext cx="274638" cy="21180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C708910E-C56A-49EC-B85C-6C60E88BB2A4}"/>
              </a:ext>
            </a:extLst>
          </p:cNvPr>
          <p:cNvCxnSpPr>
            <a:cxnSpLocks/>
            <a:stCxn id="19" idx="1"/>
            <a:endCxn id="1026" idx="2"/>
          </p:cNvCxnSpPr>
          <p:nvPr/>
        </p:nvCxnSpPr>
        <p:spPr>
          <a:xfrm flipH="1" flipV="1">
            <a:off x="3335368" y="5134483"/>
            <a:ext cx="1347886" cy="67351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Espace réservé du pied de page 1">
            <a:extLst>
              <a:ext uri="{FF2B5EF4-FFF2-40B4-BE49-F238E27FC236}">
                <a16:creationId xmlns:a16="http://schemas.microsoft.com/office/drawing/2014/main" id="{154DC17C-7F5B-49D0-BEA5-CDDCC2F898C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786813" y="2873375"/>
            <a:ext cx="5927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2400" dirty="0"/>
              <a:t>D- </a:t>
            </a:r>
            <a:r>
              <a:rPr lang="fr-FR" sz="2400" dirty="0" err="1"/>
              <a:t>Comparison</a:t>
            </a:r>
            <a:r>
              <a:rPr lang="fr-FR" sz="2400" dirty="0"/>
              <a:t> : 1. Compare </a:t>
            </a:r>
            <a:r>
              <a:rPr lang="fr-FR" sz="2400" dirty="0" err="1"/>
              <a:t>Projects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854829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6AB5A59-A66C-4ADA-8187-9179852A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Compare Financial Scenarios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56FF10A-8D2F-49B3-AFD0-C73DA1A42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7BCBA6-395C-473E-96A4-DE633089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62</a:t>
            </a:fld>
            <a:endParaRPr lang="fr-FR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1A14A334-BB1F-430F-BD84-2D49D26A35D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334375" y="2420936"/>
            <a:ext cx="6832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1800" dirty="0"/>
              <a:t>D- </a:t>
            </a:r>
            <a:r>
              <a:rPr lang="fr-FR" sz="1800" dirty="0" err="1"/>
              <a:t>Comparison</a:t>
            </a:r>
            <a:r>
              <a:rPr lang="fr-FR" sz="1800" dirty="0"/>
              <a:t> : 2. Compare Financial Scenarios</a:t>
            </a:r>
            <a:endParaRPr lang="fr-FR" sz="3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D21B37-19C1-4793-B09D-37D8595FD06A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532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28AA28-A6E0-466C-9647-663F5D12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C2297B-8EB7-4DA3-89F7-FA8E14C6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9"/>
            <a:ext cx="10979863" cy="6167242"/>
          </a:xfrm>
          <a:prstGeom prst="rect">
            <a:avLst/>
          </a:prstGeom>
        </p:spPr>
      </p:pic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9DA63D3F-11F1-482B-84F1-C3182571172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334375" y="2420936"/>
            <a:ext cx="6832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1800" dirty="0"/>
              <a:t>D- </a:t>
            </a:r>
            <a:r>
              <a:rPr lang="fr-FR" sz="1800" dirty="0" err="1"/>
              <a:t>Comparison</a:t>
            </a:r>
            <a:r>
              <a:rPr lang="fr-FR" sz="1800" dirty="0"/>
              <a:t> : 2. Compare Financial Scenarios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51762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4BEA8D-BC36-4E18-A724-EDFC6F88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64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C4C52D-A86F-4473-BEC0-D683C645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18992" cy="6366933"/>
          </a:xfrm>
          <a:prstGeom prst="rect">
            <a:avLst/>
          </a:prstGeom>
        </p:spPr>
      </p:pic>
      <p:sp>
        <p:nvSpPr>
          <p:cNvPr id="5" name="Espace réservé du pied de page 1">
            <a:extLst>
              <a:ext uri="{FF2B5EF4-FFF2-40B4-BE49-F238E27FC236}">
                <a16:creationId xmlns:a16="http://schemas.microsoft.com/office/drawing/2014/main" id="{A87E911A-4516-4BF4-9E15-B8EAF366AE9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8334375" y="2420936"/>
            <a:ext cx="6832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III </a:t>
            </a:r>
            <a:r>
              <a:rPr lang="fr-FR" sz="3200" dirty="0" err="1"/>
              <a:t>Cost-Benefits</a:t>
            </a:r>
            <a:r>
              <a:rPr lang="fr-FR" sz="3200" dirty="0"/>
              <a:t> </a:t>
            </a:r>
          </a:p>
          <a:p>
            <a:r>
              <a:rPr lang="fr-FR" sz="3200" dirty="0"/>
              <a:t> 	</a:t>
            </a:r>
            <a:r>
              <a:rPr lang="fr-FR" sz="1800" dirty="0"/>
              <a:t>D- </a:t>
            </a:r>
            <a:r>
              <a:rPr lang="fr-FR" sz="1800" dirty="0" err="1"/>
              <a:t>Comparison</a:t>
            </a:r>
            <a:r>
              <a:rPr lang="fr-FR" sz="1800" dirty="0"/>
              <a:t> : 2. Compare Financial Scenarios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075402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A7BE7C-7247-472E-A1CE-DDCD330D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</a:t>
            </a:r>
            <a:r>
              <a:rPr lang="fr-FR" dirty="0" err="1"/>
              <a:t>Financing</a:t>
            </a:r>
            <a:r>
              <a:rPr lang="fr-FR" dirty="0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B64128-180B-4793-AA34-4296A1C24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4923AB-9B30-4F63-8EB7-8B0E5A23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65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070F08-F693-4632-A7EA-64B39D76B447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FC16187D-16E4-4802-9FD0-D4D2CA452E0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87635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95D936-73E3-4469-9065-EB58A3F1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- </a:t>
            </a:r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C6F710-37E4-4DB3-9EEE-C2BBD6C19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ABE5F9-BAAD-47D0-BB8F-F942F58F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103B06-56C4-4271-8E18-41A12B1502CE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62F10F04-A24F-445A-93BA-97C40D2982C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89897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A6D20-C13D-4F69-9A6A-F2635E09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33B14E-EDDB-4616-9C48-CB331BC6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D2AF79-6ACF-4D08-AFAD-0E609390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5689" cy="62357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2A54F4-9CCE-43FA-AFD3-175A985C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67</a:t>
            </a:fld>
            <a:endParaRPr lang="fr-FR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BB532ED8-BE4A-4EA1-BFB7-EE2FFD9115B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AF926-6AB2-4C6A-8ECA-03DEA3963727}"/>
              </a:ext>
            </a:extLst>
          </p:cNvPr>
          <p:cNvSpPr/>
          <p:nvPr/>
        </p:nvSpPr>
        <p:spPr>
          <a:xfrm>
            <a:off x="2666692" y="3429001"/>
            <a:ext cx="8012598" cy="144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78FCE78-5241-4848-AF28-F7EF213132A1}"/>
              </a:ext>
            </a:extLst>
          </p:cNvPr>
          <p:cNvCxnSpPr>
            <a:cxnSpLocks/>
          </p:cNvCxnSpPr>
          <p:nvPr/>
        </p:nvCxnSpPr>
        <p:spPr>
          <a:xfrm flipV="1">
            <a:off x="3319265" y="4876801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4F943EE-36CF-4946-9889-EB4E9682D239}"/>
              </a:ext>
            </a:extLst>
          </p:cNvPr>
          <p:cNvSpPr txBox="1"/>
          <p:nvPr/>
        </p:nvSpPr>
        <p:spPr>
          <a:xfrm>
            <a:off x="2666692" y="5573636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scenario.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D465073-3267-4418-A534-C5A2A901F405}"/>
              </a:ext>
            </a:extLst>
          </p:cNvPr>
          <p:cNvCxnSpPr>
            <a:cxnSpLocks/>
          </p:cNvCxnSpPr>
          <p:nvPr/>
        </p:nvCxnSpPr>
        <p:spPr>
          <a:xfrm>
            <a:off x="5425971" y="3206044"/>
            <a:ext cx="500696" cy="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EE2B69D-AA88-4D58-9B18-94D539B94816}"/>
              </a:ext>
            </a:extLst>
          </p:cNvPr>
          <p:cNvSpPr txBox="1"/>
          <p:nvPr/>
        </p:nvSpPr>
        <p:spPr>
          <a:xfrm>
            <a:off x="2788024" y="3016282"/>
            <a:ext cx="263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 new scenario.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1FB5E2B-7CF9-4300-9E57-271288B0AF86}"/>
              </a:ext>
            </a:extLst>
          </p:cNvPr>
          <p:cNvCxnSpPr>
            <a:cxnSpLocks/>
          </p:cNvCxnSpPr>
          <p:nvPr/>
        </p:nvCxnSpPr>
        <p:spPr>
          <a:xfrm flipV="1">
            <a:off x="6632554" y="5554382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4137772-3B47-44A3-BBA3-C112FB8FAFC4}"/>
              </a:ext>
            </a:extLst>
          </p:cNvPr>
          <p:cNvSpPr txBox="1"/>
          <p:nvPr/>
        </p:nvSpPr>
        <p:spPr>
          <a:xfrm>
            <a:off x="6032238" y="5968149"/>
            <a:ext cx="149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.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6E010CC-C582-4986-BDC0-F5BD5F006FB0}"/>
              </a:ext>
            </a:extLst>
          </p:cNvPr>
          <p:cNvCxnSpPr>
            <a:cxnSpLocks/>
          </p:cNvCxnSpPr>
          <p:nvPr/>
        </p:nvCxnSpPr>
        <p:spPr>
          <a:xfrm flipV="1">
            <a:off x="9494991" y="4229100"/>
            <a:ext cx="886138" cy="130749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D53B68A-D1F2-45BC-A466-95CFA30DBBA9}"/>
              </a:ext>
            </a:extLst>
          </p:cNvPr>
          <p:cNvSpPr txBox="1"/>
          <p:nvPr/>
        </p:nvSpPr>
        <p:spPr>
          <a:xfrm>
            <a:off x="8803341" y="5573636"/>
            <a:ext cx="165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Remove</a:t>
            </a:r>
            <a:r>
              <a:rPr lang="fr-FR" dirty="0"/>
              <a:t> a scenario.</a:t>
            </a:r>
          </a:p>
        </p:txBody>
      </p:sp>
    </p:spTree>
    <p:extLst>
      <p:ext uri="{BB962C8B-B14F-4D97-AF65-F5344CB8AC3E}">
        <p14:creationId xmlns:p14="http://schemas.microsoft.com/office/powerpoint/2010/main" val="2126785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067C4-618B-47CB-B6F9-A3E3ECDD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AD40E4-FDE1-4AC6-8344-C7C47175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155F58-5D67-45DD-AFBE-DF74E263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8855" cy="634435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D17F21-FFA3-4502-896A-C278E693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68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4C880E1-E5B5-46E4-8227-15D2CC87082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49990" y="5877994"/>
            <a:ext cx="692022" cy="30214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E245EC8-5B06-42D5-B5F8-2CB04C38EB0E}"/>
              </a:ext>
            </a:extLst>
          </p:cNvPr>
          <p:cNvSpPr txBox="1"/>
          <p:nvPr/>
        </p:nvSpPr>
        <p:spPr>
          <a:xfrm>
            <a:off x="3778443" y="5856971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B150AE90-5B9D-4913-B6B1-41337E69606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873392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439EA79E-1820-421E-A22D-75BFFAC7C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1286490" cy="635527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15E8EC-8128-409E-BC83-435482BF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69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F86DE6A-C3E7-45DE-B283-F22764BAC0FD}"/>
              </a:ext>
            </a:extLst>
          </p:cNvPr>
          <p:cNvCxnSpPr>
            <a:cxnSpLocks/>
          </p:cNvCxnSpPr>
          <p:nvPr/>
        </p:nvCxnSpPr>
        <p:spPr>
          <a:xfrm>
            <a:off x="1535289" y="1761067"/>
            <a:ext cx="778933" cy="10160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D2E9794-624E-4D9E-821B-0346FF111DF2}"/>
              </a:ext>
            </a:extLst>
          </p:cNvPr>
          <p:cNvSpPr txBox="1"/>
          <p:nvPr/>
        </p:nvSpPr>
        <p:spPr>
          <a:xfrm>
            <a:off x="1" y="1133068"/>
            <a:ext cx="154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You can select the </a:t>
            </a:r>
            <a:r>
              <a:rPr lang="fr-FR" dirty="0" err="1">
                <a:solidFill>
                  <a:schemeClr val="bg1"/>
                </a:solidFill>
              </a:rPr>
              <a:t>Funding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soures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7ED66FB-F853-4644-A0A4-532AE380AB0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390545" y="3429000"/>
            <a:ext cx="3000833" cy="24302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FC7FD1E-B0CF-4FB0-93D2-49FBB4605527}"/>
              </a:ext>
            </a:extLst>
          </p:cNvPr>
          <p:cNvSpPr txBox="1"/>
          <p:nvPr/>
        </p:nvSpPr>
        <p:spPr>
          <a:xfrm>
            <a:off x="13301" y="2933358"/>
            <a:ext cx="1377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You can </a:t>
            </a:r>
            <a:r>
              <a:rPr lang="fr-FR" dirty="0" err="1">
                <a:solidFill>
                  <a:schemeClr val="bg1"/>
                </a:solidFill>
              </a:rPr>
              <a:t>edit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share</a:t>
            </a:r>
            <a:r>
              <a:rPr lang="fr-FR" dirty="0">
                <a:solidFill>
                  <a:schemeClr val="bg1"/>
                </a:solidFill>
              </a:rPr>
              <a:t> of total </a:t>
            </a:r>
            <a:r>
              <a:rPr lang="fr-FR" dirty="0" err="1">
                <a:solidFill>
                  <a:schemeClr val="bg1"/>
                </a:solidFill>
              </a:rPr>
              <a:t>funding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11324AB-42E8-4CF4-B9CC-BCA49E43E0D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127176" y="3672022"/>
            <a:ext cx="340993" cy="41549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8B12138-2476-4E29-BE5D-42E1D3BEEC5D}"/>
              </a:ext>
            </a:extLst>
          </p:cNvPr>
          <p:cNvCxnSpPr>
            <a:cxnSpLocks/>
          </p:cNvCxnSpPr>
          <p:nvPr/>
        </p:nvCxnSpPr>
        <p:spPr>
          <a:xfrm flipV="1">
            <a:off x="8127176" y="3672022"/>
            <a:ext cx="768468" cy="41549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31440476-8E29-4CD9-AA00-D458933FB19D}"/>
              </a:ext>
            </a:extLst>
          </p:cNvPr>
          <p:cNvSpPr txBox="1"/>
          <p:nvPr/>
        </p:nvSpPr>
        <p:spPr>
          <a:xfrm>
            <a:off x="5848805" y="3764355"/>
            <a:ext cx="22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add</a:t>
            </a:r>
            <a:r>
              <a:rPr lang="fr-FR" dirty="0"/>
              <a:t> or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entites</a:t>
            </a:r>
            <a:r>
              <a:rPr lang="fr-FR" dirty="0"/>
              <a:t>.</a:t>
            </a:r>
          </a:p>
        </p:txBody>
      </p:sp>
      <p:sp>
        <p:nvSpPr>
          <p:cNvPr id="24" name="Espace réservé du pied de page 1">
            <a:extLst>
              <a:ext uri="{FF2B5EF4-FFF2-40B4-BE49-F238E27FC236}">
                <a16:creationId xmlns:a16="http://schemas.microsoft.com/office/drawing/2014/main" id="{DA8E3025-29AF-4818-BD30-6BB9780B6CD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59EB9D5-36D0-48C9-A94F-A72D74F8F893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749990" y="6172201"/>
            <a:ext cx="346010" cy="793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5869FDDC-F998-4128-8D2E-379BC9F512E7}"/>
              </a:ext>
            </a:extLst>
          </p:cNvPr>
          <p:cNvSpPr txBox="1"/>
          <p:nvPr/>
        </p:nvSpPr>
        <p:spPr>
          <a:xfrm>
            <a:off x="3778443" y="5856971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E9E7DD-05C1-4989-9722-9A4417E61950}"/>
              </a:ext>
            </a:extLst>
          </p:cNvPr>
          <p:cNvSpPr/>
          <p:nvPr/>
        </p:nvSpPr>
        <p:spPr>
          <a:xfrm>
            <a:off x="9132712" y="936978"/>
            <a:ext cx="1272835" cy="4919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74F457E0-014A-4AD0-A12C-4D21F94CE0F1}"/>
              </a:ext>
            </a:extLst>
          </p:cNvPr>
          <p:cNvCxnSpPr>
            <a:cxnSpLocks/>
          </p:cNvCxnSpPr>
          <p:nvPr/>
        </p:nvCxnSpPr>
        <p:spPr>
          <a:xfrm flipV="1">
            <a:off x="9369778" y="5856971"/>
            <a:ext cx="428978" cy="31522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0E0603D7-E5DE-48EA-947D-148CF1ED1FED}"/>
              </a:ext>
            </a:extLst>
          </p:cNvPr>
          <p:cNvSpPr txBox="1"/>
          <p:nvPr/>
        </p:nvSpPr>
        <p:spPr>
          <a:xfrm>
            <a:off x="8314510" y="6123641"/>
            <a:ext cx="1800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have the outputs.</a:t>
            </a:r>
          </a:p>
        </p:txBody>
      </p:sp>
    </p:spTree>
    <p:extLst>
      <p:ext uri="{BB962C8B-B14F-4D97-AF65-F5344CB8AC3E}">
        <p14:creationId xmlns:p14="http://schemas.microsoft.com/office/powerpoint/2010/main" val="255854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5A383-BB34-4B24-870B-B05D6098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57789-AB9A-4437-906A-AF700FA9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91E8BA-9F31-439A-993B-79E359DB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56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32E3A9-4932-446E-9852-12CCF199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F0E22-37AF-492A-B4EA-FF494A4D791F}"/>
              </a:ext>
            </a:extLst>
          </p:cNvPr>
          <p:cNvSpPr/>
          <p:nvPr/>
        </p:nvSpPr>
        <p:spPr>
          <a:xfrm>
            <a:off x="24384" y="1229042"/>
            <a:ext cx="2170176" cy="3170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A2182CD-25E2-40E6-A73E-A1B644A3AEF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194560" y="4399280"/>
            <a:ext cx="1336038" cy="104117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BCA4331-C316-4101-AAD5-9DF2A2A40ECF}"/>
              </a:ext>
            </a:extLst>
          </p:cNvPr>
          <p:cNvSpPr txBox="1"/>
          <p:nvPr/>
        </p:nvSpPr>
        <p:spPr>
          <a:xfrm>
            <a:off x="3530598" y="4563289"/>
            <a:ext cx="5100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sections of the </a:t>
            </a:r>
            <a:r>
              <a:rPr lang="fr-FR" dirty="0" err="1"/>
              <a:t>project</a:t>
            </a:r>
            <a:r>
              <a:rPr lang="fr-FR" dirty="0"/>
              <a:t> design.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white links. The </a:t>
            </a:r>
            <a:r>
              <a:rPr lang="fr-FR" dirty="0" err="1"/>
              <a:t>grey</a:t>
            </a:r>
            <a:r>
              <a:rPr lang="fr-FR" dirty="0"/>
              <a:t> links </a:t>
            </a:r>
            <a:r>
              <a:rPr lang="fr-FR" dirty="0" err="1"/>
              <a:t>need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. 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6D0AF9F-CD58-4E4C-B1CB-78635A2D3F75}"/>
              </a:ext>
            </a:extLst>
          </p:cNvPr>
          <p:cNvCxnSpPr>
            <a:cxnSpLocks/>
          </p:cNvCxnSpPr>
          <p:nvPr/>
        </p:nvCxnSpPr>
        <p:spPr>
          <a:xfrm flipH="1">
            <a:off x="7082536" y="3826421"/>
            <a:ext cx="1314704" cy="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9EF9F03-25F7-48D9-B470-994BCA7B3300}"/>
              </a:ext>
            </a:extLst>
          </p:cNvPr>
          <p:cNvSpPr txBox="1"/>
          <p:nvPr/>
        </p:nvSpPr>
        <p:spPr>
          <a:xfrm>
            <a:off x="8397240" y="3503256"/>
            <a:ext cx="269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use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arrow</a:t>
            </a:r>
            <a:r>
              <a:rPr lang="fr-FR" dirty="0"/>
              <a:t> to start the design.</a:t>
            </a:r>
          </a:p>
        </p:txBody>
      </p:sp>
      <p:sp>
        <p:nvSpPr>
          <p:cNvPr id="16" name="Espace réservé du pied de page 1">
            <a:extLst>
              <a:ext uri="{FF2B5EF4-FFF2-40B4-BE49-F238E27FC236}">
                <a16:creationId xmlns:a16="http://schemas.microsoft.com/office/drawing/2014/main" id="{A7FA2606-18AD-48D6-84CC-6F4C63B5F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37998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596D12-E7A7-4785-8CE5-FCB4B0E2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D21703-9A57-4C2D-BC65-471FBE36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923" cy="63556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F5E2B1D-A9D0-4BCC-856B-1164593470FF}"/>
              </a:ext>
            </a:extLst>
          </p:cNvPr>
          <p:cNvSpPr txBox="1"/>
          <p:nvPr/>
        </p:nvSpPr>
        <p:spPr>
          <a:xfrm>
            <a:off x="1817512" y="5696634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parametres</a:t>
            </a:r>
            <a:r>
              <a:rPr lang="fr-FR" dirty="0"/>
              <a:t>. 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BF00D87-61C4-49EB-9E0D-F2D0F989BE9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036712" y="4996723"/>
            <a:ext cx="1682044" cy="69991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44BE89-EC72-42E3-B0B6-A91766C3243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036712" y="2637346"/>
            <a:ext cx="3364089" cy="305928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6ABB7A5-4E93-470F-95EA-452DE61807F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036712" y="2840546"/>
            <a:ext cx="4921956" cy="285608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E3D328C-A21C-4641-A058-46D186974EB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255912" y="4770945"/>
            <a:ext cx="1543756" cy="124885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D0F49E2-E6EC-4F94-9F46-45A3B9AB324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255912" y="4751232"/>
            <a:ext cx="2988956" cy="126856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B81DAF8-62DD-4167-BA7A-19698CEAF34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255912" y="4731520"/>
            <a:ext cx="4312356" cy="12882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Espace réservé du pied de page 1">
            <a:extLst>
              <a:ext uri="{FF2B5EF4-FFF2-40B4-BE49-F238E27FC236}">
                <a16:creationId xmlns:a16="http://schemas.microsoft.com/office/drawing/2014/main" id="{68C48F48-7AA4-4DAD-A6D0-EA6E241472B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06239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244B8-2DBB-423D-B44E-6A3C2A53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426D85-ADB1-49BE-BD18-DE8DA5E7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F2056F-5FA2-4E49-BF65-F9802017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58439" cy="627662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7F5321-86EC-402D-B11C-5F630AA0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71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3D36882-B379-47E7-9758-D5A1502D32D7}"/>
              </a:ext>
            </a:extLst>
          </p:cNvPr>
          <p:cNvCxnSpPr>
            <a:cxnSpLocks/>
          </p:cNvCxnSpPr>
          <p:nvPr/>
        </p:nvCxnSpPr>
        <p:spPr>
          <a:xfrm flipH="1" flipV="1">
            <a:off x="4605867" y="3939822"/>
            <a:ext cx="428977" cy="151271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3C5552F-5147-4B8B-BF3A-3F1EA680D4B2}"/>
              </a:ext>
            </a:extLst>
          </p:cNvPr>
          <p:cNvCxnSpPr>
            <a:cxnSpLocks/>
          </p:cNvCxnSpPr>
          <p:nvPr/>
        </p:nvCxnSpPr>
        <p:spPr>
          <a:xfrm flipV="1">
            <a:off x="5034844" y="3939822"/>
            <a:ext cx="936978" cy="151271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5694F6FC-178E-45F9-A498-8B6785067BF6}"/>
              </a:ext>
            </a:extLst>
          </p:cNvPr>
          <p:cNvSpPr txBox="1"/>
          <p:nvPr/>
        </p:nvSpPr>
        <p:spPr>
          <a:xfrm>
            <a:off x="4097867" y="5452533"/>
            <a:ext cx="205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ad or </a:t>
            </a:r>
            <a:r>
              <a:rPr lang="fr-FR" dirty="0" err="1"/>
              <a:t>remove</a:t>
            </a:r>
            <a:r>
              <a:rPr lang="fr-FR" dirty="0"/>
              <a:t> a </a:t>
            </a:r>
            <a:r>
              <a:rPr lang="fr-FR" dirty="0" err="1"/>
              <a:t>beneficiary</a:t>
            </a:r>
            <a:r>
              <a:rPr lang="fr-FR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D6A6-B878-4932-BE58-B55D2A753C7B}"/>
              </a:ext>
            </a:extLst>
          </p:cNvPr>
          <p:cNvSpPr/>
          <p:nvPr/>
        </p:nvSpPr>
        <p:spPr>
          <a:xfrm>
            <a:off x="6671734" y="3428999"/>
            <a:ext cx="1332088" cy="165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CFB8E25-B35B-4CDD-85D4-FE6DCB040052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H="1" flipV="1">
            <a:off x="7337778" y="5080000"/>
            <a:ext cx="768660" cy="68070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C9C9C77-2796-4C87-B2F3-ABCA5795AC74}"/>
              </a:ext>
            </a:extLst>
          </p:cNvPr>
          <p:cNvSpPr txBox="1"/>
          <p:nvPr/>
        </p:nvSpPr>
        <p:spPr>
          <a:xfrm>
            <a:off x="7033993" y="5760709"/>
            <a:ext cx="2144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edit</a:t>
            </a:r>
            <a:r>
              <a:rPr lang="fr-FR" dirty="0"/>
              <a:t> the </a:t>
            </a:r>
            <a:r>
              <a:rPr lang="fr-FR" dirty="0" err="1"/>
              <a:t>share</a:t>
            </a:r>
            <a:r>
              <a:rPr lang="fr-FR" dirty="0"/>
              <a:t> of </a:t>
            </a:r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F07098-5A77-4734-8EA0-2E4745B62E94}"/>
              </a:ext>
            </a:extLst>
          </p:cNvPr>
          <p:cNvSpPr/>
          <p:nvPr/>
        </p:nvSpPr>
        <p:spPr>
          <a:xfrm>
            <a:off x="8164915" y="3428998"/>
            <a:ext cx="1332088" cy="165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10BD901-3C3B-4DBE-9752-F5767C2F69AD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9497003" y="4254499"/>
            <a:ext cx="405688" cy="56585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00C31D7-0220-4458-BBE8-57D7134B68D1}"/>
              </a:ext>
            </a:extLst>
          </p:cNvPr>
          <p:cNvSpPr txBox="1"/>
          <p:nvPr/>
        </p:nvSpPr>
        <p:spPr>
          <a:xfrm>
            <a:off x="9640712" y="5079999"/>
            <a:ext cx="140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know the </a:t>
            </a:r>
            <a:r>
              <a:rPr lang="fr-FR" dirty="0" err="1"/>
              <a:t>fundinf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beneficiary</a:t>
            </a:r>
            <a:endParaRPr lang="fr-FR" dirty="0"/>
          </a:p>
        </p:txBody>
      </p:sp>
      <p:sp>
        <p:nvSpPr>
          <p:cNvPr id="29" name="Espace réservé du pied de page 1">
            <a:extLst>
              <a:ext uri="{FF2B5EF4-FFF2-40B4-BE49-F238E27FC236}">
                <a16:creationId xmlns:a16="http://schemas.microsoft.com/office/drawing/2014/main" id="{3B20D2A5-FFF7-4D63-A20A-17C375AF963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A - </a:t>
            </a:r>
            <a:r>
              <a:rPr lang="fr-FR" sz="2400" dirty="0" err="1"/>
              <a:t>Funding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67624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8FA97-7F59-46DA-80EC-6CC09E95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Business Model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475662-8713-4FBE-A0CC-B5DA6C864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9C0959-D161-479D-ACDA-75173064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6A82EF-3CFE-481B-B045-5D45C83CF217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8518DDAA-8F9E-4F2E-AA76-3B562C2ACFA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B - Business Model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99816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F2103-13CE-4372-93C4-CA06A49E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9A231-4C1D-401E-8248-BE80C1782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CE5712-9C1D-4381-9D13-093AEE65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6FE14E-2BA8-495D-A19D-044BA448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73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4CD262-203D-48EC-BAB4-63D5DDAD1B41}"/>
              </a:ext>
            </a:extLst>
          </p:cNvPr>
          <p:cNvSpPr/>
          <p:nvPr/>
        </p:nvSpPr>
        <p:spPr>
          <a:xfrm>
            <a:off x="1640120" y="1656714"/>
            <a:ext cx="9314389" cy="1325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28F9E38-D080-4BE4-A5C2-27FA09F162E2}"/>
              </a:ext>
            </a:extLst>
          </p:cNvPr>
          <p:cNvCxnSpPr>
            <a:cxnSpLocks/>
          </p:cNvCxnSpPr>
          <p:nvPr/>
        </p:nvCxnSpPr>
        <p:spPr>
          <a:xfrm flipV="1">
            <a:off x="2689601" y="2982276"/>
            <a:ext cx="0" cy="68131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C7EB962-E66E-4FB9-A6EC-32CFAD857577}"/>
              </a:ext>
            </a:extLst>
          </p:cNvPr>
          <p:cNvSpPr txBox="1"/>
          <p:nvPr/>
        </p:nvSpPr>
        <p:spPr>
          <a:xfrm>
            <a:off x="1808736" y="3766420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a </a:t>
            </a:r>
            <a:r>
              <a:rPr lang="fr-FR" dirty="0" err="1"/>
              <a:t>project</a:t>
            </a:r>
            <a:r>
              <a:rPr lang="fr-FR" dirty="0"/>
              <a:t>.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7908E18-014B-41CB-ACBA-26855E14A588}"/>
              </a:ext>
            </a:extLst>
          </p:cNvPr>
          <p:cNvCxnSpPr>
            <a:cxnSpLocks/>
          </p:cNvCxnSpPr>
          <p:nvPr/>
        </p:nvCxnSpPr>
        <p:spPr>
          <a:xfrm flipV="1">
            <a:off x="6293887" y="3438480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A6FEA45-281B-4AB3-ABA3-51A220C9C0D6}"/>
              </a:ext>
            </a:extLst>
          </p:cNvPr>
          <p:cNvSpPr txBox="1"/>
          <p:nvPr/>
        </p:nvSpPr>
        <p:spPr>
          <a:xfrm>
            <a:off x="5646420" y="3879977"/>
            <a:ext cx="1254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E155EF-4385-4043-95A8-F70CDD92B8AC}"/>
              </a:ext>
            </a:extLst>
          </p:cNvPr>
          <p:cNvSpPr/>
          <p:nvPr/>
        </p:nvSpPr>
        <p:spPr>
          <a:xfrm>
            <a:off x="8727950" y="1780753"/>
            <a:ext cx="2019072" cy="1096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6E2923C-7DD0-470B-A33B-AF5CC5684554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9726005" y="2877405"/>
            <a:ext cx="11481" cy="11270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613E0CB-1888-4E93-AFF4-CFDCB5F79E69}"/>
              </a:ext>
            </a:extLst>
          </p:cNvPr>
          <p:cNvSpPr txBox="1"/>
          <p:nvPr/>
        </p:nvSpPr>
        <p:spPr>
          <a:xfrm>
            <a:off x="8625161" y="4004468"/>
            <a:ext cx="220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 sur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scoping</a:t>
            </a:r>
            <a:r>
              <a:rPr lang="fr-FR" dirty="0"/>
              <a:t> and th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are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.</a:t>
            </a:r>
          </a:p>
        </p:txBody>
      </p:sp>
      <p:sp>
        <p:nvSpPr>
          <p:cNvPr id="19" name="Espace réservé du pied de page 1">
            <a:extLst>
              <a:ext uri="{FF2B5EF4-FFF2-40B4-BE49-F238E27FC236}">
                <a16:creationId xmlns:a16="http://schemas.microsoft.com/office/drawing/2014/main" id="{249D2485-7B97-4CA2-A00C-815496FE7EB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B - Business Model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73852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1A2F5B-4F38-4E8E-846E-FDC35994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EAF0E-2731-4F63-BC12-C14DEAB41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F6DBF9-BA57-42DE-A422-2114527A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085689" cy="62357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7839F9-8EC3-4595-9229-7E400AD5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74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49523-6AA7-4484-993E-56617D5A8101}"/>
              </a:ext>
            </a:extLst>
          </p:cNvPr>
          <p:cNvSpPr/>
          <p:nvPr/>
        </p:nvSpPr>
        <p:spPr>
          <a:xfrm>
            <a:off x="3849510" y="1128889"/>
            <a:ext cx="7105001" cy="3443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2AA8457-24B1-4EC9-B970-9234A44E346B}"/>
              </a:ext>
            </a:extLst>
          </p:cNvPr>
          <p:cNvCxnSpPr>
            <a:cxnSpLocks/>
          </p:cNvCxnSpPr>
          <p:nvPr/>
        </p:nvCxnSpPr>
        <p:spPr>
          <a:xfrm flipV="1">
            <a:off x="7196998" y="4572000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3C88C49-5CF9-49C3-84A0-6DD172DD5376}"/>
              </a:ext>
            </a:extLst>
          </p:cNvPr>
          <p:cNvSpPr txBox="1"/>
          <p:nvPr/>
        </p:nvSpPr>
        <p:spPr>
          <a:xfrm>
            <a:off x="6307153" y="5037419"/>
            <a:ext cx="2611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have an </a:t>
            </a:r>
            <a:r>
              <a:rPr lang="fr-FR" dirty="0" err="1"/>
              <a:t>interesting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D51BC7-8359-4318-8C73-987BC4374702}"/>
              </a:ext>
            </a:extLst>
          </p:cNvPr>
          <p:cNvSpPr/>
          <p:nvPr/>
        </p:nvSpPr>
        <p:spPr>
          <a:xfrm>
            <a:off x="1442502" y="1238583"/>
            <a:ext cx="2275831" cy="3254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4A1506-7746-4B6F-90C2-1824716F0AD4}"/>
              </a:ext>
            </a:extLst>
          </p:cNvPr>
          <p:cNvCxnSpPr>
            <a:cxnSpLocks/>
          </p:cNvCxnSpPr>
          <p:nvPr/>
        </p:nvCxnSpPr>
        <p:spPr>
          <a:xfrm flipV="1">
            <a:off x="2483886" y="4492978"/>
            <a:ext cx="0" cy="46541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CB4AD0D-D487-4B38-9391-04B4F0C000FC}"/>
              </a:ext>
            </a:extLst>
          </p:cNvPr>
          <p:cNvSpPr txBox="1"/>
          <p:nvPr/>
        </p:nvSpPr>
        <p:spPr>
          <a:xfrm>
            <a:off x="1646493" y="4953914"/>
            <a:ext cx="261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change </a:t>
            </a:r>
            <a:r>
              <a:rPr lang="fr-FR" dirty="0" err="1"/>
              <a:t>some</a:t>
            </a:r>
            <a:r>
              <a:rPr lang="fr-FR" dirty="0"/>
              <a:t> basic inputs</a:t>
            </a:r>
          </a:p>
        </p:txBody>
      </p:sp>
      <p:sp>
        <p:nvSpPr>
          <p:cNvPr id="13" name="Espace réservé du pied de page 1">
            <a:extLst>
              <a:ext uri="{FF2B5EF4-FFF2-40B4-BE49-F238E27FC236}">
                <a16:creationId xmlns:a16="http://schemas.microsoft.com/office/drawing/2014/main" id="{BB609531-140A-4032-96AA-18FF573D568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IV </a:t>
            </a:r>
            <a:r>
              <a:rPr lang="fr-FR" sz="3200" dirty="0" err="1"/>
              <a:t>Financing</a:t>
            </a:r>
            <a:r>
              <a:rPr lang="fr-FR" sz="3200" dirty="0"/>
              <a:t> </a:t>
            </a:r>
          </a:p>
          <a:p>
            <a:r>
              <a:rPr lang="fr-FR" sz="3200" dirty="0"/>
              <a:t>	</a:t>
            </a:r>
            <a:r>
              <a:rPr lang="fr-FR" sz="2400" dirty="0"/>
              <a:t>B - Business Model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770015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1F163AC-0FAF-4513-9B1D-28C03D74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 Settings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F883FBA-5A7B-4144-97B8-7E745387B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027A0C-12F5-48C3-88A0-A1EC7926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75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30CB25-A6B5-4110-A6A7-1E52B8DD1F63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9" name="Espace réservé du pied de page 1">
            <a:extLst>
              <a:ext uri="{FF2B5EF4-FFF2-40B4-BE49-F238E27FC236}">
                <a16:creationId xmlns:a16="http://schemas.microsoft.com/office/drawing/2014/main" id="{B14D23D0-DAC4-4750-86D6-E50BDAD6A27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</p:txBody>
      </p:sp>
    </p:spTree>
    <p:extLst>
      <p:ext uri="{BB962C8B-B14F-4D97-AF65-F5344CB8AC3E}">
        <p14:creationId xmlns:p14="http://schemas.microsoft.com/office/powerpoint/2010/main" val="4242062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ABB07-A2D0-494A-9DD9-D0910B4B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- Manage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70F1B-6EBC-45A6-B307-AB109F9B4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DE1A35-26AE-4055-B648-2DCE1DAF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76</a:t>
            </a:fld>
            <a:endParaRPr lang="fr-FR"/>
          </a:p>
        </p:txBody>
      </p: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3881565E-7273-475A-BC4F-3661AB74E62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A - Manage </a:t>
            </a:r>
            <a:r>
              <a:rPr lang="fr-FR" sz="2400" dirty="0" err="1"/>
              <a:t>Database</a:t>
            </a:r>
            <a:endParaRPr lang="fr-FR" sz="3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EDB941-1E67-4199-8365-C4298200F8BA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48784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6B0BA9-3550-4D42-BBFF-D27B9E59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FD56E2-F673-4034-8B22-EBAF9F4B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923" cy="63556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277031-74BF-41F3-A928-26B63202CEDC}"/>
              </a:ext>
            </a:extLst>
          </p:cNvPr>
          <p:cNvSpPr/>
          <p:nvPr/>
        </p:nvSpPr>
        <p:spPr>
          <a:xfrm>
            <a:off x="10453510" y="1"/>
            <a:ext cx="237067" cy="33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65EAA0-7F8A-4688-B954-071CDDFDFBEF}"/>
              </a:ext>
            </a:extLst>
          </p:cNvPr>
          <p:cNvCxnSpPr>
            <a:cxnSpLocks/>
            <a:stCxn id="12" idx="0"/>
            <a:endCxn id="8" idx="1"/>
          </p:cNvCxnSpPr>
          <p:nvPr/>
        </p:nvCxnSpPr>
        <p:spPr>
          <a:xfrm flipV="1">
            <a:off x="8439793" y="169334"/>
            <a:ext cx="2013717" cy="160866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E51C9F-63E7-4B12-AB21-DEFBA3BDDEA6}"/>
              </a:ext>
            </a:extLst>
          </p:cNvPr>
          <p:cNvSpPr txBox="1"/>
          <p:nvPr/>
        </p:nvSpPr>
        <p:spPr>
          <a:xfrm>
            <a:off x="6783148" y="1778001"/>
            <a:ext cx="3313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By </a:t>
            </a:r>
            <a:r>
              <a:rPr lang="fr-FR" dirty="0" err="1"/>
              <a:t>clicking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wrench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the manager of the </a:t>
            </a:r>
            <a:r>
              <a:rPr lang="fr-FR" dirty="0" err="1"/>
              <a:t>database</a:t>
            </a:r>
            <a:r>
              <a:rPr lang="fr-FR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AC114F-5CA2-4171-98D1-EA7DFF2D5F8F}"/>
              </a:ext>
            </a:extLst>
          </p:cNvPr>
          <p:cNvSpPr/>
          <p:nvPr/>
        </p:nvSpPr>
        <p:spPr>
          <a:xfrm>
            <a:off x="101600" y="338668"/>
            <a:ext cx="1185333" cy="2362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C87FF99-CEDE-404F-B675-55619824989A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694267" y="2701332"/>
            <a:ext cx="2319866" cy="175777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81EDE724-D09A-41C2-B252-C591426E5FAD}"/>
              </a:ext>
            </a:extLst>
          </p:cNvPr>
          <p:cNvSpPr txBox="1"/>
          <p:nvPr/>
        </p:nvSpPr>
        <p:spPr>
          <a:xfrm>
            <a:off x="3544711" y="4572000"/>
            <a:ext cx="3623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sidebar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differents</a:t>
            </a:r>
            <a:r>
              <a:rPr lang="fr-FR" dirty="0"/>
              <a:t> parts of the </a:t>
            </a:r>
            <a:r>
              <a:rPr lang="fr-FR" dirty="0" err="1"/>
              <a:t>database</a:t>
            </a:r>
            <a:r>
              <a:rPr lang="fr-FR" dirty="0"/>
              <a:t>. 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review</a:t>
            </a:r>
            <a:r>
              <a:rPr lang="fr-FR" dirty="0"/>
              <a:t> and update all </a:t>
            </a:r>
            <a:r>
              <a:rPr lang="fr-FR" dirty="0" err="1"/>
              <a:t>this</a:t>
            </a:r>
            <a:r>
              <a:rPr lang="fr-FR" dirty="0"/>
              <a:t> sections. </a:t>
            </a:r>
          </a:p>
        </p:txBody>
      </p:sp>
      <p:sp>
        <p:nvSpPr>
          <p:cNvPr id="25" name="Espace réservé du pied de page 1">
            <a:extLst>
              <a:ext uri="{FF2B5EF4-FFF2-40B4-BE49-F238E27FC236}">
                <a16:creationId xmlns:a16="http://schemas.microsoft.com/office/drawing/2014/main" id="{480FDEAF-2388-4301-80C8-773A6D7B0A9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A - Manage </a:t>
            </a:r>
            <a:r>
              <a:rPr lang="fr-FR" sz="2400" dirty="0" err="1"/>
              <a:t>Database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14789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F8EF782-EFBE-4512-845E-4F3DDE36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29EA53-4725-4B77-9B04-AE6E6964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8855" cy="6344356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333A860-1E4C-4AC9-B616-80165A1E445E}"/>
              </a:ext>
            </a:extLst>
          </p:cNvPr>
          <p:cNvCxnSpPr>
            <a:cxnSpLocks/>
          </p:cNvCxnSpPr>
          <p:nvPr/>
        </p:nvCxnSpPr>
        <p:spPr>
          <a:xfrm flipV="1">
            <a:off x="6276622" y="745068"/>
            <a:ext cx="1" cy="278835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A97D574D-3123-40D6-B0D1-BD3EC818EB64}"/>
              </a:ext>
            </a:extLst>
          </p:cNvPr>
          <p:cNvSpPr txBox="1"/>
          <p:nvPr/>
        </p:nvSpPr>
        <p:spPr>
          <a:xfrm>
            <a:off x="5147733" y="3680178"/>
            <a:ext cx="2393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Thank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buton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element</a:t>
            </a:r>
            <a:r>
              <a:rPr lang="fr-FR" dirty="0"/>
              <a:t> in the </a:t>
            </a:r>
            <a:r>
              <a:rPr lang="fr-FR" dirty="0" err="1"/>
              <a:t>current</a:t>
            </a:r>
            <a:r>
              <a:rPr lang="fr-FR" dirty="0"/>
              <a:t> table.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F0203E-C1C9-4572-A85C-59E882C64DF8}"/>
              </a:ext>
            </a:extLst>
          </p:cNvPr>
          <p:cNvSpPr/>
          <p:nvPr/>
        </p:nvSpPr>
        <p:spPr>
          <a:xfrm>
            <a:off x="2449690" y="948268"/>
            <a:ext cx="7778007" cy="20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5E8A5EF-7AAB-4E8C-A2C7-EF112D253A20}"/>
              </a:ext>
            </a:extLst>
          </p:cNvPr>
          <p:cNvCxnSpPr>
            <a:cxnSpLocks/>
          </p:cNvCxnSpPr>
          <p:nvPr/>
        </p:nvCxnSpPr>
        <p:spPr>
          <a:xfrm flipV="1">
            <a:off x="2675467" y="2980268"/>
            <a:ext cx="186267" cy="124883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33C505-7ED4-4995-8754-A800F7520913}"/>
              </a:ext>
            </a:extLst>
          </p:cNvPr>
          <p:cNvSpPr txBox="1"/>
          <p:nvPr/>
        </p:nvSpPr>
        <p:spPr>
          <a:xfrm>
            <a:off x="1682044" y="4280342"/>
            <a:ext cx="2393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</a:t>
            </a:r>
            <a:r>
              <a:rPr lang="fr-FR" dirty="0" err="1"/>
              <a:t>see</a:t>
            </a:r>
            <a:r>
              <a:rPr lang="fr-FR" dirty="0"/>
              <a:t> all the </a:t>
            </a:r>
            <a:r>
              <a:rPr lang="fr-FR" dirty="0" err="1"/>
              <a:t>element</a:t>
            </a:r>
            <a:r>
              <a:rPr lang="fr-FR" dirty="0"/>
              <a:t> of the </a:t>
            </a:r>
            <a:r>
              <a:rPr lang="fr-FR" dirty="0" err="1"/>
              <a:t>current</a:t>
            </a:r>
            <a:r>
              <a:rPr lang="fr-FR" dirty="0"/>
              <a:t> table.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6B3084A-32D6-4016-95E4-EDB4670BE146}"/>
              </a:ext>
            </a:extLst>
          </p:cNvPr>
          <p:cNvCxnSpPr>
            <a:cxnSpLocks/>
          </p:cNvCxnSpPr>
          <p:nvPr/>
        </p:nvCxnSpPr>
        <p:spPr>
          <a:xfrm flipV="1">
            <a:off x="9691511" y="2657128"/>
            <a:ext cx="11289" cy="122060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BC45017C-8978-4EC6-90AB-5B0DA7669FFD}"/>
              </a:ext>
            </a:extLst>
          </p:cNvPr>
          <p:cNvSpPr txBox="1"/>
          <p:nvPr/>
        </p:nvSpPr>
        <p:spPr>
          <a:xfrm>
            <a:off x="8683975" y="3894582"/>
            <a:ext cx="2037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elements</a:t>
            </a:r>
            <a:r>
              <a:rPr lang="fr-FR" dirty="0"/>
              <a:t> of the table.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3AE70A9E-143E-4620-8182-8F618921536F}"/>
              </a:ext>
            </a:extLst>
          </p:cNvPr>
          <p:cNvSpPr/>
          <p:nvPr/>
        </p:nvSpPr>
        <p:spPr>
          <a:xfrm>
            <a:off x="0" y="6264275"/>
            <a:ext cx="11292840" cy="5937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Edit a table</a:t>
            </a:r>
          </a:p>
        </p:txBody>
      </p:sp>
      <p:sp>
        <p:nvSpPr>
          <p:cNvPr id="18" name="Espace réservé du pied de page 1">
            <a:extLst>
              <a:ext uri="{FF2B5EF4-FFF2-40B4-BE49-F238E27FC236}">
                <a16:creationId xmlns:a16="http://schemas.microsoft.com/office/drawing/2014/main" id="{D54ACF0A-3DF6-410F-A7F4-80803311AB4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A - Manage </a:t>
            </a:r>
            <a:r>
              <a:rPr lang="fr-FR" sz="2400" dirty="0" err="1"/>
              <a:t>Database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690807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FD04649-1B1F-4BBC-A422-E14AC89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 - Profile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AD66FA-19D6-4A85-807B-32A744B8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4FCEB9-5A04-4C34-9273-0AC73495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79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51AA25-B53F-45DA-B32D-B8AC1B02FEC6}"/>
              </a:ext>
            </a:extLst>
          </p:cNvPr>
          <p:cNvSpPr txBox="1"/>
          <p:nvPr/>
        </p:nvSpPr>
        <p:spPr>
          <a:xfrm>
            <a:off x="1261872" y="660400"/>
            <a:ext cx="23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sldjump"/>
              </a:rPr>
              <a:t>Back to </a:t>
            </a:r>
            <a:r>
              <a:rPr lang="fr-FR" dirty="0" err="1">
                <a:hlinkClick r:id="rId2" action="ppaction://hlinksldjump"/>
              </a:rPr>
              <a:t>summary</a:t>
            </a:r>
            <a:endParaRPr lang="fr-FR" dirty="0"/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31469F7D-48A6-4D58-B51C-7B44655EA86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B - Profile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3547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3A22BD-F722-4DEB-8536-F476C48C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27AD2-1C29-4B17-8940-3737C073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788089-B33C-43B5-8514-78592906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3255" cy="623433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90EEC4-2354-4BF1-A868-1ECE0BD4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6F9E9D-6F6B-4385-8E2D-4B3D06DEADEF}"/>
              </a:ext>
            </a:extLst>
          </p:cNvPr>
          <p:cNvSpPr txBox="1"/>
          <p:nvPr/>
        </p:nvSpPr>
        <p:spPr>
          <a:xfrm>
            <a:off x="2527808" y="2008108"/>
            <a:ext cx="840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 design </a:t>
            </a:r>
            <a:r>
              <a:rPr lang="fr-FR" dirty="0" err="1"/>
              <a:t>your</a:t>
            </a:r>
            <a:r>
              <a:rPr lang="fr-FR" dirty="0"/>
              <a:t> Use Case Menu 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select one </a:t>
            </a:r>
            <a:r>
              <a:rPr lang="fr-FR" dirty="0" err="1"/>
              <a:t>existing</a:t>
            </a:r>
            <a:r>
              <a:rPr lang="fr-FR" dirty="0"/>
              <a:t> or to </a:t>
            </a:r>
            <a:r>
              <a:rPr lang="fr-FR" dirty="0" err="1"/>
              <a:t>create</a:t>
            </a:r>
            <a:r>
              <a:rPr lang="fr-FR" dirty="0"/>
              <a:t> a new one. 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A520A18-BC5D-454D-B4F6-1A8E23F67CDB}"/>
              </a:ext>
            </a:extLst>
          </p:cNvPr>
          <p:cNvCxnSpPr>
            <a:cxnSpLocks/>
          </p:cNvCxnSpPr>
          <p:nvPr/>
        </p:nvCxnSpPr>
        <p:spPr>
          <a:xfrm flipH="1">
            <a:off x="7325867" y="2543572"/>
            <a:ext cx="552704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DCDC523-E0F2-44B6-99FE-BFEB72CF3D7E}"/>
              </a:ext>
            </a:extLst>
          </p:cNvPr>
          <p:cNvSpPr txBox="1"/>
          <p:nvPr/>
        </p:nvSpPr>
        <p:spPr>
          <a:xfrm>
            <a:off x="7844026" y="2372082"/>
            <a:ext cx="327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</a:t>
            </a:r>
            <a:r>
              <a:rPr lang="fr-FR" dirty="0"/>
              <a:t> a new Use Case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D01CA4-7B1C-477A-9ED7-60AA97A130CE}"/>
              </a:ext>
            </a:extLst>
          </p:cNvPr>
          <p:cNvSpPr/>
          <p:nvPr/>
        </p:nvSpPr>
        <p:spPr>
          <a:xfrm>
            <a:off x="2672079" y="2854195"/>
            <a:ext cx="7945121" cy="1406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31D3816-67DD-40DA-AC6C-8B77937893AB}"/>
              </a:ext>
            </a:extLst>
          </p:cNvPr>
          <p:cNvCxnSpPr>
            <a:cxnSpLocks/>
          </p:cNvCxnSpPr>
          <p:nvPr/>
        </p:nvCxnSpPr>
        <p:spPr>
          <a:xfrm flipV="1">
            <a:off x="3708400" y="4260202"/>
            <a:ext cx="0" cy="72835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34E297D-96AA-4C5E-A601-CCFF8C875DB0}"/>
              </a:ext>
            </a:extLst>
          </p:cNvPr>
          <p:cNvSpPr txBox="1"/>
          <p:nvPr/>
        </p:nvSpPr>
        <p:spPr>
          <a:xfrm>
            <a:off x="2796035" y="4971980"/>
            <a:ext cx="26212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Review</a:t>
            </a:r>
            <a:r>
              <a:rPr lang="fr-FR" dirty="0"/>
              <a:t> of </a:t>
            </a:r>
            <a:r>
              <a:rPr lang="fr-FR" dirty="0" err="1"/>
              <a:t>existing</a:t>
            </a:r>
            <a:r>
              <a:rPr lang="fr-FR" dirty="0"/>
              <a:t> Use Case</a:t>
            </a:r>
          </a:p>
        </p:txBody>
      </p:sp>
      <p:sp>
        <p:nvSpPr>
          <p:cNvPr id="17" name="Espace réservé du pied de page 1">
            <a:extLst>
              <a:ext uri="{FF2B5EF4-FFF2-40B4-BE49-F238E27FC236}">
                <a16:creationId xmlns:a16="http://schemas.microsoft.com/office/drawing/2014/main" id="{1E889838-B541-4C75-998A-71D56D07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1519874-4D76-4E79-B662-97C7AA47426D}"/>
              </a:ext>
            </a:extLst>
          </p:cNvPr>
          <p:cNvCxnSpPr>
            <a:cxnSpLocks/>
          </p:cNvCxnSpPr>
          <p:nvPr/>
        </p:nvCxnSpPr>
        <p:spPr>
          <a:xfrm flipV="1">
            <a:off x="9408160" y="3557198"/>
            <a:ext cx="762000" cy="143136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9B6F66FA-A4AE-4EF2-A9B3-E0978C838FE6}"/>
              </a:ext>
            </a:extLst>
          </p:cNvPr>
          <p:cNvSpPr txBox="1"/>
          <p:nvPr/>
        </p:nvSpPr>
        <p:spPr>
          <a:xfrm>
            <a:off x="8483600" y="5110480"/>
            <a:ext cx="196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Drop the Use Case 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EB24CBC-B94F-42E3-8E47-7238E21FE37F}"/>
              </a:ext>
            </a:extLst>
          </p:cNvPr>
          <p:cNvCxnSpPr>
            <a:cxnSpLocks/>
          </p:cNvCxnSpPr>
          <p:nvPr/>
        </p:nvCxnSpPr>
        <p:spPr>
          <a:xfrm flipV="1">
            <a:off x="6644639" y="4930966"/>
            <a:ext cx="0" cy="364179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72FEF91-CD20-4B59-B186-8A7EABA020BA}"/>
              </a:ext>
            </a:extLst>
          </p:cNvPr>
          <p:cNvSpPr txBox="1"/>
          <p:nvPr/>
        </p:nvSpPr>
        <p:spPr>
          <a:xfrm>
            <a:off x="5872479" y="5394960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50221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369988-8373-4A24-BC6E-AF254CB1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F9C2C7-9651-433B-B149-0EAD40AB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8855" cy="63443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290D46-F6D9-4F46-AE27-88330A1BEAB5}"/>
              </a:ext>
            </a:extLst>
          </p:cNvPr>
          <p:cNvSpPr/>
          <p:nvPr/>
        </p:nvSpPr>
        <p:spPr>
          <a:xfrm>
            <a:off x="10645422" y="0"/>
            <a:ext cx="237067" cy="33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2BAC1D9-B9FD-4E63-BBCF-98A06F1F4454}"/>
              </a:ext>
            </a:extLst>
          </p:cNvPr>
          <p:cNvCxnSpPr>
            <a:cxnSpLocks/>
            <a:stCxn id="9" idx="0"/>
            <a:endCxn id="7" idx="1"/>
          </p:cNvCxnSpPr>
          <p:nvPr/>
        </p:nvCxnSpPr>
        <p:spPr>
          <a:xfrm flipV="1">
            <a:off x="6096000" y="169333"/>
            <a:ext cx="4549422" cy="261337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0E939E6-B974-43E0-B934-FD1F2D29A65E}"/>
              </a:ext>
            </a:extLst>
          </p:cNvPr>
          <p:cNvSpPr txBox="1"/>
          <p:nvPr/>
        </p:nvSpPr>
        <p:spPr>
          <a:xfrm>
            <a:off x="4439355" y="2782711"/>
            <a:ext cx="3313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By </a:t>
            </a:r>
            <a:r>
              <a:rPr lang="fr-FR" dirty="0" err="1"/>
              <a:t>clicking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buton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profile’s</a:t>
            </a:r>
            <a:r>
              <a:rPr lang="fr-FR" dirty="0"/>
              <a:t> informations.</a:t>
            </a:r>
          </a:p>
        </p:txBody>
      </p:sp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431EE2D4-189B-46AB-8CFB-23D8EB9DA16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B - Profile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27682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564458-4F2F-442D-8A9B-39A737FD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81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56780C-C9E0-4A75-8CF8-14440CD3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2840" cy="6352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9469B6-3B23-4BE9-8EE3-5F9DE3E179E8}"/>
              </a:ext>
            </a:extLst>
          </p:cNvPr>
          <p:cNvSpPr/>
          <p:nvPr/>
        </p:nvSpPr>
        <p:spPr>
          <a:xfrm>
            <a:off x="1591734" y="1625600"/>
            <a:ext cx="9701106" cy="1377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99C62F3-3867-41D0-9524-27E13EDC1A5D}"/>
              </a:ext>
            </a:extLst>
          </p:cNvPr>
          <p:cNvCxnSpPr>
            <a:cxnSpLocks/>
          </p:cNvCxnSpPr>
          <p:nvPr/>
        </p:nvCxnSpPr>
        <p:spPr>
          <a:xfrm flipH="1" flipV="1">
            <a:off x="2861734" y="2980269"/>
            <a:ext cx="626533" cy="116275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5CE40DA-886E-4EDC-B1FD-CA82AD2CC515}"/>
              </a:ext>
            </a:extLst>
          </p:cNvPr>
          <p:cNvSpPr txBox="1"/>
          <p:nvPr/>
        </p:nvSpPr>
        <p:spPr>
          <a:xfrm>
            <a:off x="3612444" y="3962400"/>
            <a:ext cx="359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can change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username</a:t>
            </a:r>
            <a:r>
              <a:rPr lang="fr-FR" dirty="0"/>
              <a:t>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.</a:t>
            </a:r>
          </a:p>
        </p:txBody>
      </p:sp>
      <p:sp>
        <p:nvSpPr>
          <p:cNvPr id="9" name="Espace réservé du pied de page 1">
            <a:extLst>
              <a:ext uri="{FF2B5EF4-FFF2-40B4-BE49-F238E27FC236}">
                <a16:creationId xmlns:a16="http://schemas.microsoft.com/office/drawing/2014/main" id="{FA92A16C-FF56-4595-A294-0CBE734C86D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V Settings	</a:t>
            </a:r>
          </a:p>
          <a:p>
            <a:r>
              <a:rPr lang="fr-FR" sz="2400" dirty="0"/>
              <a:t>B - Profile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66164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96F01-C001-47AC-9CE6-BB26A395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BFA599-6E4B-44F1-987D-0E89626EC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476DB9-7868-4F93-8B76-B95E99F2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8889" cy="635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8C7A49-3ED2-4F0D-8CBE-109678BF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6EE8EBE-D098-4862-9E8D-17A69E9E034C}" type="slidenum">
              <a:rPr lang="fr-FR" smtClean="0"/>
              <a:t>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61948-6FD0-42BB-B43C-016FAF231E01}"/>
              </a:ext>
            </a:extLst>
          </p:cNvPr>
          <p:cNvSpPr/>
          <p:nvPr/>
        </p:nvSpPr>
        <p:spPr>
          <a:xfrm>
            <a:off x="24384" y="1229042"/>
            <a:ext cx="2231136" cy="3170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C0EBC7EE-0D7D-4160-9C2C-3978768C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975" y="4046538"/>
            <a:ext cx="3581400" cy="365125"/>
          </a:xfrm>
        </p:spPr>
        <p:txBody>
          <a:bodyPr/>
          <a:lstStyle/>
          <a:p>
            <a:r>
              <a:rPr lang="fr-FR" sz="3200" dirty="0"/>
              <a:t>II Project Design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BB8CC9F-2CF2-4B88-B630-A3618FA00689}"/>
              </a:ext>
            </a:extLst>
          </p:cNvPr>
          <p:cNvCxnSpPr>
            <a:cxnSpLocks/>
          </p:cNvCxnSpPr>
          <p:nvPr/>
        </p:nvCxnSpPr>
        <p:spPr>
          <a:xfrm flipH="1" flipV="1">
            <a:off x="2255520" y="4399280"/>
            <a:ext cx="568960" cy="6400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E47CE22-5C63-455B-8BC4-02DF226B77F3}"/>
              </a:ext>
            </a:extLst>
          </p:cNvPr>
          <p:cNvSpPr txBox="1"/>
          <p:nvPr/>
        </p:nvSpPr>
        <p:spPr>
          <a:xfrm>
            <a:off x="2796035" y="4971980"/>
            <a:ext cx="262127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Once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more active links (in white)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294A0-72C1-4317-9C39-42A1D031CD3A}"/>
              </a:ext>
            </a:extLst>
          </p:cNvPr>
          <p:cNvSpPr/>
          <p:nvPr/>
        </p:nvSpPr>
        <p:spPr>
          <a:xfrm>
            <a:off x="2709672" y="2379133"/>
            <a:ext cx="8141208" cy="2203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9E398C9-E500-463E-A9AD-675B99A21B0F}"/>
              </a:ext>
            </a:extLst>
          </p:cNvPr>
          <p:cNvCxnSpPr>
            <a:cxnSpLocks/>
          </p:cNvCxnSpPr>
          <p:nvPr/>
        </p:nvCxnSpPr>
        <p:spPr>
          <a:xfrm flipV="1">
            <a:off x="8537787" y="4583113"/>
            <a:ext cx="0" cy="45624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5C923DB-C854-40E9-B5D9-DC547677450A}"/>
              </a:ext>
            </a:extLst>
          </p:cNvPr>
          <p:cNvSpPr txBox="1"/>
          <p:nvPr/>
        </p:nvSpPr>
        <p:spPr>
          <a:xfrm>
            <a:off x="7951787" y="5058459"/>
            <a:ext cx="26212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Selection</a:t>
            </a:r>
            <a:r>
              <a:rPr lang="fr-FR" dirty="0"/>
              <a:t> of </a:t>
            </a:r>
            <a:r>
              <a:rPr lang="fr-FR" dirty="0" err="1"/>
              <a:t>domains</a:t>
            </a:r>
            <a:r>
              <a:rPr lang="fr-FR" dirty="0"/>
              <a:t> for the Use Case 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28984B9-1CC9-4D0A-958D-A955C05BF021}"/>
              </a:ext>
            </a:extLst>
          </p:cNvPr>
          <p:cNvCxnSpPr>
            <a:cxnSpLocks/>
          </p:cNvCxnSpPr>
          <p:nvPr/>
        </p:nvCxnSpPr>
        <p:spPr>
          <a:xfrm flipV="1">
            <a:off x="6758263" y="5791677"/>
            <a:ext cx="0" cy="45624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D5E3BC4A-8A9F-4088-9D49-0DF198D7CF6B}"/>
              </a:ext>
            </a:extLst>
          </p:cNvPr>
          <p:cNvSpPr txBox="1"/>
          <p:nvPr/>
        </p:nvSpPr>
        <p:spPr>
          <a:xfrm>
            <a:off x="5980240" y="6172200"/>
            <a:ext cx="197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3969599"/>
      </p:ext>
    </p:extLst>
  </p:cSld>
  <p:clrMapOvr>
    <a:masterClrMapping/>
  </p:clrMapOvr>
</p:sld>
</file>

<file path=ppt/theme/theme1.xml><?xml version="1.0" encoding="utf-8"?>
<a:theme xmlns:a="http://schemas.openxmlformats.org/drawingml/2006/main" name="Vue">
  <a:themeElements>
    <a:clrScheme name="Vu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</Template>
  <TotalTime>829</TotalTime>
  <Words>1851</Words>
  <Application>Microsoft Office PowerPoint</Application>
  <PresentationFormat>Grand écran</PresentationFormat>
  <Paragraphs>412</Paragraphs>
  <Slides>81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7" baseType="lpstr">
      <vt:lpstr>-apple-system</vt:lpstr>
      <vt:lpstr>Arial</vt:lpstr>
      <vt:lpstr>Calibri</vt:lpstr>
      <vt:lpstr>Century Schoolbook</vt:lpstr>
      <vt:lpstr>Wingdings 2</vt:lpstr>
      <vt:lpstr>Vue</vt:lpstr>
      <vt:lpstr>User Guide</vt:lpstr>
      <vt:lpstr>Summary</vt:lpstr>
      <vt:lpstr>I Login</vt:lpstr>
      <vt:lpstr>Présentation PowerPoint</vt:lpstr>
      <vt:lpstr>Présentation PowerPoint</vt:lpstr>
      <vt:lpstr>II Project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 Cost-Benefits</vt:lpstr>
      <vt:lpstr>A - Project Scoping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 - Cost Benefits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 - Dashboards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D- Comparison</vt:lpstr>
      <vt:lpstr>Présentation PowerPoint</vt:lpstr>
      <vt:lpstr>1. Compare Projects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 Compare Financial Scenarios</vt:lpstr>
      <vt:lpstr>Présentation PowerPoint</vt:lpstr>
      <vt:lpstr>Présentation PowerPoint</vt:lpstr>
      <vt:lpstr>IV Financing </vt:lpstr>
      <vt:lpstr>A - Funding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 - Business Model</vt:lpstr>
      <vt:lpstr>Présentation PowerPoint</vt:lpstr>
      <vt:lpstr>Présentation PowerPoint</vt:lpstr>
      <vt:lpstr>V Settings</vt:lpstr>
      <vt:lpstr>A - Manage Database</vt:lpstr>
      <vt:lpstr>Présentation PowerPoint</vt:lpstr>
      <vt:lpstr>Présentation PowerPoint</vt:lpstr>
      <vt:lpstr>B - Profile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Diego Mejia Gil</dc:creator>
  <cp:lastModifiedBy>Diego Mejia Gil</cp:lastModifiedBy>
  <cp:revision>79</cp:revision>
  <dcterms:created xsi:type="dcterms:W3CDTF">2020-06-29T13:25:49Z</dcterms:created>
  <dcterms:modified xsi:type="dcterms:W3CDTF">2020-07-01T14:04:51Z</dcterms:modified>
</cp:coreProperties>
</file>